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1680" y="2643758"/>
            <a:ext cx="5637010" cy="661589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36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6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matory</a:t>
            </a:r>
            <a:endParaRPr lang="fr-F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43558"/>
            <a:ext cx="7175351" cy="1344875"/>
          </a:xfrm>
        </p:spPr>
        <p:txBody>
          <a:bodyPr>
            <a:noAutofit/>
          </a:bodyPr>
          <a:lstStyle/>
          <a:p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chen BT" pitchFamily="18" charset="0"/>
              </a:rPr>
              <a:t>FFPM 50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chen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9954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Aiza</a:t>
            </a:r>
            <a:r>
              <a:rPr lang="en-GB" sz="6000" b="1" dirty="0" smtClean="0"/>
              <a:t> </a:t>
            </a:r>
            <a:r>
              <a:rPr lang="en-GB" sz="6000" b="1" dirty="0"/>
              <a:t>moa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sabatrao</a:t>
            </a:r>
            <a:r>
              <a:rPr lang="en-GB" sz="6000" b="1" dirty="0"/>
              <a:t> ?</a:t>
            </a:r>
            <a:endParaRPr lang="fr-FR" sz="6000" b="1" dirty="0"/>
          </a:p>
          <a:p>
            <a:pPr algn="ctr"/>
            <a:r>
              <a:rPr lang="en-GB" sz="6000" b="1" dirty="0" err="1" smtClean="0"/>
              <a:t>Jesosy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Mpandresy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174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6512" y="544488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GB" sz="5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en-GB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matory</a:t>
            </a:r>
            <a:r>
              <a:rPr lang="en-GB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endParaRPr lang="fr-FR" sz="5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 </a:t>
            </a:r>
            <a:r>
              <a:rPr lang="en-GB" sz="5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feon’ny</a:t>
            </a:r>
            <a:r>
              <a:rPr lang="en-GB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Mpamory</a:t>
            </a:r>
            <a:endParaRPr lang="fr-FR" sz="5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en-GB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5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GB" sz="5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Miangà</a:t>
            </a:r>
            <a:r>
              <a:rPr lang="en-GB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vovontany</a:t>
            </a:r>
            <a:r>
              <a:rPr lang="en-GB" sz="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34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4228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!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any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An-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hitsara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am-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24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7433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Mitsangàna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Miandrandra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atý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tapitra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0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3478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2</a:t>
            </a:r>
            <a:r>
              <a:rPr lang="en-GB" sz="6000" b="1" dirty="0"/>
              <a:t> Kristy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avy</a:t>
            </a:r>
            <a:r>
              <a:rPr lang="en-GB" sz="6000" b="1" dirty="0"/>
              <a:t> any,</a:t>
            </a:r>
            <a:endParaRPr lang="fr-FR" sz="6000" b="1" dirty="0"/>
          </a:p>
          <a:p>
            <a:pPr algn="ctr"/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mangovitra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endParaRPr lang="fr-FR" sz="6000" b="1" dirty="0"/>
          </a:p>
          <a:p>
            <a:pPr algn="ctr"/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/>
              <a:t>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voninahiny</a:t>
            </a:r>
            <a:r>
              <a:rPr lang="en-GB" sz="6000" b="1" dirty="0"/>
              <a:t>.</a:t>
            </a:r>
            <a:endParaRPr lang="fr-FR" sz="6000" b="1" dirty="0"/>
          </a:p>
          <a:p>
            <a:pPr algn="ctr"/>
            <a:r>
              <a:rPr lang="en-GB" sz="6000" b="1" dirty="0" smtClean="0"/>
              <a:t>Na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ratsy</a:t>
            </a:r>
            <a:r>
              <a:rPr lang="en-GB" sz="6000" b="1" dirty="0"/>
              <a:t>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tsara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7152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4228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Hanatrika</a:t>
            </a:r>
            <a:r>
              <a:rPr lang="en-GB" sz="6000" b="1" dirty="0" smtClean="0"/>
              <a:t> </a:t>
            </a:r>
            <a:r>
              <a:rPr lang="en-GB" sz="6000" b="1" dirty="0" err="1"/>
              <a:t>ilay</a:t>
            </a:r>
            <a:r>
              <a:rPr lang="en-GB" sz="6000" b="1" dirty="0"/>
              <a:t> </a:t>
            </a:r>
            <a:r>
              <a:rPr lang="en-GB" sz="6000" b="1" dirty="0" err="1"/>
              <a:t>Mpitsara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  </a:t>
            </a:r>
            <a:r>
              <a:rPr lang="en-GB" sz="6000" b="1" dirty="0" err="1"/>
              <a:t>Miandry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anjarany</a:t>
            </a:r>
            <a:endParaRPr lang="fr-FR" sz="6000" b="1" dirty="0"/>
          </a:p>
          <a:p>
            <a:pPr algn="ctr"/>
            <a:r>
              <a:rPr lang="en-GB" sz="6000" b="1" dirty="0" err="1" smtClean="0"/>
              <a:t>Zarainy</a:t>
            </a:r>
            <a:r>
              <a:rPr lang="en-GB" sz="6000" b="1" dirty="0" smtClean="0"/>
              <a:t> </a:t>
            </a:r>
            <a:r>
              <a:rPr lang="en-GB" sz="6000" b="1" dirty="0" err="1"/>
              <a:t>roa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endParaRPr lang="fr-FR" sz="6000" b="1" dirty="0"/>
          </a:p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tafavory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4577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1556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Horaisiny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Aminy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ratsy</a:t>
            </a:r>
            <a:r>
              <a:rPr lang="en-GB" sz="6000" b="1" dirty="0"/>
              <a:t> </a:t>
            </a:r>
            <a:r>
              <a:rPr lang="en-GB" sz="6000" b="1" dirty="0" err="1"/>
              <a:t>di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ariany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692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5496" y="51429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3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 ! </a:t>
            </a:r>
            <a:r>
              <a:rPr lang="en-GB" sz="6000" b="1" i="1" dirty="0" err="1"/>
              <a:t>i</a:t>
            </a:r>
            <a:r>
              <a:rPr lang="en-GB" sz="6000" b="1" dirty="0" err="1"/>
              <a:t>zahay</a:t>
            </a:r>
            <a:r>
              <a:rPr lang="en-GB" sz="6000" b="1" dirty="0"/>
              <a:t> </a:t>
            </a:r>
            <a:r>
              <a:rPr lang="en-GB" sz="6000" b="1" dirty="0" err="1"/>
              <a:t>mifaly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smtClean="0"/>
              <a:t>Na </a:t>
            </a:r>
            <a:r>
              <a:rPr lang="en-GB" sz="6000" b="1" dirty="0" err="1"/>
              <a:t>dia</a:t>
            </a:r>
            <a:r>
              <a:rPr lang="en-GB" sz="6000" b="1" dirty="0"/>
              <a:t> 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mampijaly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mahaketraka</a:t>
            </a:r>
            <a:r>
              <a:rPr lang="en-GB" sz="6000" b="1" dirty="0"/>
              <a:t> </a:t>
            </a:r>
            <a:r>
              <a:rPr lang="en-GB" sz="6000" b="1" dirty="0" err="1"/>
              <a:t>atý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mahay</a:t>
            </a:r>
            <a:r>
              <a:rPr lang="en-GB" sz="6000" b="1" dirty="0"/>
              <a:t> </a:t>
            </a:r>
            <a:r>
              <a:rPr lang="en-GB" sz="6000" b="1" dirty="0" err="1" smtClean="0"/>
              <a:t>manova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8450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1429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fahorianay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lova</a:t>
            </a:r>
            <a:endParaRPr lang="fr-FR" sz="6000" b="1" dirty="0"/>
          </a:p>
          <a:p>
            <a:pPr algn="ctr"/>
            <a:r>
              <a:rPr lang="en-GB" sz="6000" b="1" dirty="0" err="1" smtClean="0"/>
              <a:t>Mahafinaritra</a:t>
            </a:r>
            <a:r>
              <a:rPr lang="en-GB" sz="6000" b="1" dirty="0" smtClean="0"/>
              <a:t> </a:t>
            </a:r>
            <a:r>
              <a:rPr lang="en-GB" sz="6000" b="1" dirty="0" err="1"/>
              <a:t>erý</a:t>
            </a:r>
            <a:r>
              <a:rPr lang="en-GB" sz="6000" b="1" dirty="0"/>
              <a:t>.</a:t>
            </a:r>
            <a:endParaRPr lang="fr-FR" sz="6000" b="1" dirty="0"/>
          </a:p>
          <a:p>
            <a:pPr algn="ctr"/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fasa-maizina</a:t>
            </a:r>
            <a:r>
              <a:rPr lang="en-GB" sz="6000" b="1" dirty="0"/>
              <a:t> ô !</a:t>
            </a:r>
            <a:endParaRPr lang="fr-FR" sz="6000" b="1" dirty="0"/>
          </a:p>
          <a:p>
            <a:pPr algn="ctr"/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fahavaloko</a:t>
            </a:r>
            <a:r>
              <a:rPr lang="en-GB" sz="6000" b="1" dirty="0"/>
              <a:t>!</a:t>
            </a:r>
            <a:endParaRPr lang="en-GB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299752975"/>
      </p:ext>
    </p:extLst>
  </p:cSld>
  <p:clrMapOvr>
    <a:masterClrMapping/>
  </p:clrMapOvr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</TotalTime>
  <Words>158</Words>
  <Application>Microsoft Office PowerPoint</Application>
  <PresentationFormat>Affichage à l'écran (16:9)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Sillage</vt:lpstr>
      <vt:lpstr>FFPM 50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SONO</dc:creator>
  <cp:lastModifiedBy>SONO</cp:lastModifiedBy>
  <cp:revision>3</cp:revision>
  <dcterms:created xsi:type="dcterms:W3CDTF">2014-10-10T06:18:33Z</dcterms:created>
  <dcterms:modified xsi:type="dcterms:W3CDTF">2014-10-10T08:10:36Z</dcterms:modified>
</cp:coreProperties>
</file>