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11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64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5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1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2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90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9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D126-8DC3-4A6A-89EC-C8CCCCF02C7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CD66-45CC-4E03-9284-74F9B61495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5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500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77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He ! </a:t>
            </a:r>
            <a:r>
              <a:rPr lang="en-GB" sz="6000" b="1" dirty="0" err="1"/>
              <a:t>manda</a:t>
            </a:r>
            <a:r>
              <a:rPr lang="en-GB" sz="6000" b="1" dirty="0"/>
              <a:t> </a:t>
            </a:r>
            <a:r>
              <a:rPr lang="en-GB" sz="6000" b="1" dirty="0" err="1"/>
              <a:t>fiarovana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Andriamanitsika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Ampinga</a:t>
            </a:r>
            <a:r>
              <a:rPr lang="en-GB" sz="6000" b="1" dirty="0"/>
              <a:t> </a:t>
            </a:r>
            <a:r>
              <a:rPr lang="en-GB" sz="6000" b="1" dirty="0" err="1"/>
              <a:t>mahatohana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Mamely</a:t>
            </a:r>
            <a:r>
              <a:rPr lang="en-GB" sz="6000" b="1" dirty="0"/>
              <a:t> </a:t>
            </a:r>
            <a:r>
              <a:rPr lang="en-GB" sz="6000" b="1" dirty="0" err="1" smtClean="0"/>
              <a:t>fatratra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5042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Satana</a:t>
            </a:r>
            <a:r>
              <a:rPr lang="en-GB" sz="6000" b="1" dirty="0"/>
              <a:t> </a:t>
            </a:r>
            <a:r>
              <a:rPr lang="en-GB" sz="6000" b="1" dirty="0" err="1"/>
              <a:t>sompatra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Mpandoza</a:t>
            </a:r>
            <a:r>
              <a:rPr lang="en-GB" sz="6000" b="1" dirty="0"/>
              <a:t> </a:t>
            </a:r>
            <a:r>
              <a:rPr lang="en-GB" sz="6000" b="1" dirty="0" err="1"/>
              <a:t>hatrizay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Mpamitaka</a:t>
            </a:r>
            <a:r>
              <a:rPr lang="en-GB" sz="6000" b="1" dirty="0"/>
              <a:t> </a:t>
            </a:r>
            <a:r>
              <a:rPr lang="en-GB" sz="6000" b="1" dirty="0" err="1"/>
              <a:t>mahay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manam-paharoa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3127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2) </a:t>
            </a:r>
            <a:r>
              <a:rPr lang="fr-FR" sz="6000" b="1" dirty="0" err="1"/>
              <a:t>Malemy</a:t>
            </a:r>
            <a:r>
              <a:rPr lang="fr-FR" sz="6000" b="1" dirty="0"/>
              <a:t>, </a:t>
            </a:r>
            <a:r>
              <a:rPr lang="fr-FR" sz="6000" b="1" dirty="0" err="1"/>
              <a:t>tsinontsinona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Fa </a:t>
            </a:r>
            <a:r>
              <a:rPr lang="fr-FR" sz="6000" b="1" dirty="0" err="1"/>
              <a:t>mora</a:t>
            </a:r>
            <a:r>
              <a:rPr lang="fr-FR" sz="6000" b="1" dirty="0"/>
              <a:t> </a:t>
            </a:r>
            <a:r>
              <a:rPr lang="fr-FR" sz="6000" b="1" dirty="0" err="1"/>
              <a:t>resy</a:t>
            </a:r>
            <a:r>
              <a:rPr lang="fr-FR" sz="6000" b="1" dirty="0"/>
              <a:t> </a:t>
            </a:r>
            <a:r>
              <a:rPr lang="fr-FR" sz="6000" b="1" i="1" dirty="0" err="1"/>
              <a:t>i</a:t>
            </a:r>
            <a:r>
              <a:rPr lang="fr-FR" sz="6000" b="1" dirty="0" err="1"/>
              <a:t>sika</a:t>
            </a:r>
            <a:r>
              <a:rPr lang="fr-FR" sz="6000" b="1" dirty="0"/>
              <a:t> ;</a:t>
            </a:r>
            <a:br>
              <a:rPr lang="fr-FR" sz="6000" b="1" dirty="0"/>
            </a:br>
            <a:r>
              <a:rPr lang="fr-FR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voahasina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Miady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Jesosy</a:t>
            </a:r>
            <a:r>
              <a:rPr lang="en-GB" sz="6000" b="1" dirty="0"/>
              <a:t> re </a:t>
            </a:r>
            <a:r>
              <a:rPr lang="en-GB" sz="6000" b="1" dirty="0" err="1"/>
              <a:t>izay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7536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iraky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Ray,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Mpitarika</a:t>
            </a:r>
            <a:r>
              <a:rPr lang="en-GB" sz="6000" b="1" dirty="0"/>
              <a:t> </a:t>
            </a:r>
            <a:r>
              <a:rPr lang="en-GB" sz="6000" b="1" dirty="0" err="1"/>
              <a:t>mahay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hatrizay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Tompo-pandresena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25848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Na </a:t>
            </a:r>
            <a:r>
              <a:rPr lang="en-GB" sz="6000" b="1" dirty="0" err="1"/>
              <a:t>dia</a:t>
            </a:r>
            <a:r>
              <a:rPr lang="en-GB" sz="6000" b="1" dirty="0"/>
              <a:t> ta-</a:t>
            </a:r>
            <a:r>
              <a:rPr lang="en-GB" sz="6000" b="1" dirty="0" err="1"/>
              <a:t>handevona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devoly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atahorana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Jesosy</a:t>
            </a:r>
            <a:r>
              <a:rPr lang="en-GB" sz="6000" b="1" dirty="0"/>
              <a:t> no </a:t>
            </a:r>
            <a:r>
              <a:rPr lang="en-GB" sz="6000" b="1" dirty="0" err="1"/>
              <a:t>Mpiaro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rain’ny</a:t>
            </a:r>
            <a:r>
              <a:rPr lang="en-GB" sz="6000" b="1" dirty="0"/>
              <a:t> </a:t>
            </a:r>
            <a:r>
              <a:rPr lang="en-GB" sz="6000" b="1" dirty="0" err="1"/>
              <a:t>maizina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396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nohelohina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ahoana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tokana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mahalavo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8714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Kendreny</a:t>
            </a:r>
            <a:r>
              <a:rPr lang="en-GB" sz="6000" b="1" dirty="0"/>
              <a:t> </a:t>
            </a:r>
            <a:r>
              <a:rPr lang="en-GB" sz="6000" b="1" dirty="0" err="1"/>
              <a:t>hofongorana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tanantsika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Kanefa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foana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momba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fongana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697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laza</a:t>
            </a:r>
            <a:r>
              <a:rPr lang="en-GB" sz="6000" b="1" dirty="0"/>
              <a:t> </a:t>
            </a:r>
            <a:r>
              <a:rPr lang="en-GB" sz="6000" b="1" dirty="0" err="1"/>
              <a:t>ananana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Harena</a:t>
            </a:r>
            <a:r>
              <a:rPr lang="en-GB" sz="6000" b="1" dirty="0"/>
              <a:t>, </a:t>
            </a:r>
            <a:r>
              <a:rPr lang="en-GB" sz="6000" b="1" dirty="0" err="1"/>
              <a:t>havana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mampaninona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lanitra</a:t>
            </a:r>
            <a:r>
              <a:rPr lang="en-GB" sz="6000" b="1" dirty="0"/>
              <a:t> </a:t>
            </a:r>
            <a:r>
              <a:rPr lang="en-GB" sz="6000" b="1" dirty="0" err="1"/>
              <a:t>antsika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07796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500</vt:lpstr>
      <vt:lpstr>1) He ! manda fiarovana,    Andriamanitsika,    Ampinga mahatohana    Izay manjo antsika.    Mamely fatratra</vt:lpstr>
      <vt:lpstr>Satana sompatra,    Mpandoza hatrizay,    Mpamitaka mahay    Tsy manam-paharoa.</vt:lpstr>
      <vt:lpstr>2) Malemy, tsinontsinona,    Fa mora resy isika ;    Fa misy voahasina    Miady ho antsika ;    Jesosy re izay,</vt:lpstr>
      <vt:lpstr>Ilay iraky ny Ray,    Mpitarika mahay,    Mpamonjy hatrizay    Sy Tompo-pandresena.</vt:lpstr>
      <vt:lpstr>3) Na dia ta-handevona    Ireo devoly maro,    Tsy misy atahorana,    Jesosy no Mpiaro ;    Ilay rain’ny maizina</vt:lpstr>
      <vt:lpstr>Dia nohelohina,    Ka tsy ahoana,    Fa teny tokana    Dia mahalavo azy.</vt:lpstr>
      <vt:lpstr>4) Kendreny hofongorana    Ny teny tanantsika,    Kanefa tsy ho foana, Ny Tompo momba antsika.    Na dia ho fongana</vt:lpstr>
      <vt:lpstr>Ny laza ananana,    Harena, havana    Tsy mampaninona,    Ny lanitra antsika.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</dc:title>
  <dc:creator>ami</dc:creator>
  <cp:lastModifiedBy>ami</cp:lastModifiedBy>
  <cp:revision>1</cp:revision>
  <dcterms:created xsi:type="dcterms:W3CDTF">2014-10-28T18:20:58Z</dcterms:created>
  <dcterms:modified xsi:type="dcterms:W3CDTF">2014-10-28T18:24:17Z</dcterms:modified>
</cp:coreProperties>
</file>