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1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01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3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98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6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09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3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6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93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6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D5F4-4D03-4C9E-B404-67B896DCFA06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9AEC-F043-4D80-9079-19CC468361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0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501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24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0597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</a:t>
            </a:r>
            <a:r>
              <a:rPr lang="en-GB" sz="6000" b="1" dirty="0" smtClean="0"/>
              <a:t> </a:t>
            </a:r>
            <a:r>
              <a:rPr lang="en-GB" sz="6000" b="1" dirty="0"/>
              <a:t>Namely </a:t>
            </a:r>
            <a:r>
              <a:rPr lang="en-GB" sz="6000" b="1" dirty="0" err="1"/>
              <a:t>mafy</a:t>
            </a:r>
            <a:r>
              <a:rPr lang="en-GB" sz="6000" b="1" dirty="0"/>
              <a:t> </a:t>
            </a:r>
            <a:r>
              <a:rPr lang="en-GB" sz="6000" b="1" dirty="0" err="1"/>
              <a:t>loatra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henatra</a:t>
            </a:r>
            <a:r>
              <a:rPr lang="en-GB" sz="6000" b="1" dirty="0"/>
              <a:t> </a:t>
            </a:r>
            <a:r>
              <a:rPr lang="en-GB" sz="6000" b="1" dirty="0" err="1"/>
              <a:t>aman-tahotra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afaka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aizim-po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tao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851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0597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Nandroso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nivavaka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ô, </a:t>
            </a:r>
            <a:r>
              <a:rPr lang="en-GB" sz="6000" b="1" dirty="0" err="1"/>
              <a:t>Mpanavotra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Izao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angatahiko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3526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0597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hiahotra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tenako</a:t>
            </a:r>
            <a:r>
              <a:rPr lang="en-GB" sz="6600" b="1" dirty="0"/>
              <a:t> </a:t>
            </a:r>
            <a:r>
              <a:rPr lang="en-GB" sz="6600" b="1" dirty="0" err="1"/>
              <a:t>atolotro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ananako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Anao</a:t>
            </a:r>
            <a:r>
              <a:rPr lang="en-GB" sz="6600" b="1" dirty="0"/>
              <a:t>, </a:t>
            </a:r>
            <a:r>
              <a:rPr lang="en-GB" sz="6600" b="1" dirty="0" err="1"/>
              <a:t>Mpamela</a:t>
            </a:r>
            <a:r>
              <a:rPr lang="en-GB" sz="6600" b="1" dirty="0"/>
              <a:t>  </a:t>
            </a:r>
            <a:r>
              <a:rPr lang="en-GB" sz="6600" b="1" dirty="0" err="1"/>
              <a:t>heloka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5237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0597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tahotra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levona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Ariako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henatra</a:t>
            </a:r>
            <a:r>
              <a:rPr lang="en-GB" sz="6000" b="1" dirty="0"/>
              <a:t>, 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Satria</a:t>
            </a:r>
            <a:r>
              <a:rPr lang="en-GB" sz="6000" b="1" dirty="0" smtClean="0"/>
              <a:t> </a:t>
            </a:r>
            <a:r>
              <a:rPr lang="en-GB" sz="6000" b="1" dirty="0" err="1"/>
              <a:t>mandre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Hoe </a:t>
            </a:r>
            <a:r>
              <a:rPr lang="en-GB" sz="6000" b="1" dirty="0"/>
              <a:t>: </a:t>
            </a:r>
            <a:r>
              <a:rPr lang="en-GB" sz="6000" b="1" dirty="0" err="1"/>
              <a:t>voavelako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0596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40597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Endrey</a:t>
            </a:r>
            <a:r>
              <a:rPr lang="en-GB" sz="6600" b="1" dirty="0"/>
              <a:t> !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hafaliako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anatiko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sahiko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hanao</a:t>
            </a:r>
            <a:r>
              <a:rPr lang="en-GB" sz="6600" b="1" dirty="0"/>
              <a:t> hoe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Voavelanao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53735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501</vt:lpstr>
      <vt:lpstr>1) Namely mafy loatra Ny henatra aman-tahotra ; Tsy afaka ny aizim-po, Fa mbola tao ny heloka,</vt:lpstr>
      <vt:lpstr>2) Nandroso aho nivavaka : Ry Jeso ô, Mpanavotra ! Izao no angatahiko ; Mba mamelà ny heloko.</vt:lpstr>
      <vt:lpstr>3) Izaho tsy hiahotra ; Ny tenako atolotro, Izay rehetra ananako Anao, Mpamela  heloka.</vt:lpstr>
      <vt:lpstr>4) Ny tahotra dia levona, Ariako ny henatra,  Satria mandre ny feonao Hoe : voavelako ny helokao.</vt:lpstr>
      <vt:lpstr>5) Endrey ! ny hafaliako Izay velona ao anatiko, Ka sahiko ny hanao hoe : Voavelanao ny heloko.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</dc:title>
  <dc:creator>ami</dc:creator>
  <cp:lastModifiedBy>ami</cp:lastModifiedBy>
  <cp:revision>1</cp:revision>
  <dcterms:created xsi:type="dcterms:W3CDTF">2014-10-23T18:52:51Z</dcterms:created>
  <dcterms:modified xsi:type="dcterms:W3CDTF">2014-10-23T18:57:27Z</dcterms:modified>
</cp:coreProperties>
</file>