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795D-4F64-45B0-AB23-083C507DC83C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B0CD-D7A6-4B5E-85E2-C4146C986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01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795D-4F64-45B0-AB23-083C507DC83C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B0CD-D7A6-4B5E-85E2-C4146C986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10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795D-4F64-45B0-AB23-083C507DC83C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B0CD-D7A6-4B5E-85E2-C4146C986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12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795D-4F64-45B0-AB23-083C507DC83C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B0CD-D7A6-4B5E-85E2-C4146C986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00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795D-4F64-45B0-AB23-083C507DC83C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B0CD-D7A6-4B5E-85E2-C4146C986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25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795D-4F64-45B0-AB23-083C507DC83C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B0CD-D7A6-4B5E-85E2-C4146C986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70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795D-4F64-45B0-AB23-083C507DC83C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B0CD-D7A6-4B5E-85E2-C4146C986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18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795D-4F64-45B0-AB23-083C507DC83C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B0CD-D7A6-4B5E-85E2-C4146C986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06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795D-4F64-45B0-AB23-083C507DC83C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B0CD-D7A6-4B5E-85E2-C4146C986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02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795D-4F64-45B0-AB23-083C507DC83C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B0CD-D7A6-4B5E-85E2-C4146C986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19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795D-4F64-45B0-AB23-083C507DC83C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B0CD-D7A6-4B5E-85E2-C4146C986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11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B795D-4F64-45B0-AB23-083C507DC83C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5B0CD-D7A6-4B5E-85E2-C4146C9867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03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9900" b="1" dirty="0" smtClean="0"/>
              <a:t>502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25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79662"/>
            <a:ext cx="9144000" cy="1261963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1) </a:t>
            </a:r>
            <a:r>
              <a:rPr lang="en-GB" sz="4800" b="1" dirty="0" err="1"/>
              <a:t>Finaritra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vorona</a:t>
            </a:r>
            <a:r>
              <a:rPr lang="en-GB" sz="4800" b="1" dirty="0"/>
              <a:t> </a:t>
            </a:r>
            <a:r>
              <a:rPr lang="en-GB" sz="4800" b="1" dirty="0" err="1"/>
              <a:t>ao</a:t>
            </a:r>
            <a:r>
              <a:rPr lang="en-GB" sz="4800" b="1" dirty="0"/>
              <a:t> an-</a:t>
            </a:r>
            <a:r>
              <a:rPr lang="en-GB" sz="4800" b="1" dirty="0" err="1"/>
              <a:t>ala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Sy</a:t>
            </a:r>
            <a:r>
              <a:rPr lang="en-GB" sz="4800" b="1" dirty="0" smtClean="0"/>
              <a:t> </a:t>
            </a:r>
            <a:r>
              <a:rPr lang="en-GB" sz="4800" b="1" dirty="0" err="1"/>
              <a:t>ao</a:t>
            </a:r>
            <a:r>
              <a:rPr lang="en-GB" sz="4800" b="1" dirty="0"/>
              <a:t> an-</a:t>
            </a:r>
            <a:r>
              <a:rPr lang="en-GB" sz="4800" b="1" dirty="0" err="1"/>
              <a:t>karam</a:t>
            </a:r>
            <a:r>
              <a:rPr lang="en-GB" sz="4800" b="1" dirty="0"/>
              <a:t>-</a:t>
            </a:r>
            <a:r>
              <a:rPr lang="en-GB" sz="4800" b="1" dirty="0" err="1"/>
              <a:t>bato</a:t>
            </a:r>
            <a:r>
              <a:rPr lang="en-GB" sz="4800" b="1" dirty="0"/>
              <a:t> </a:t>
            </a:r>
            <a:r>
              <a:rPr lang="en-GB" sz="4800" b="1" dirty="0" err="1"/>
              <a:t>avobe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smtClean="0"/>
              <a:t>Na </a:t>
            </a: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/>
              <a:t>betsaka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mpankahala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 err="1"/>
              <a:t>Mivonon-kahafaty</a:t>
            </a:r>
            <a:r>
              <a:rPr lang="en-GB" sz="4800" b="1" dirty="0"/>
              <a:t> </a:t>
            </a:r>
            <a:r>
              <a:rPr lang="en-GB" sz="4800" b="1" dirty="0" err="1"/>
              <a:t>azy</a:t>
            </a:r>
            <a:r>
              <a:rPr lang="en-GB" sz="4800" b="1" dirty="0"/>
              <a:t> re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Matoky</a:t>
            </a:r>
            <a:r>
              <a:rPr lang="en-GB" sz="4800" b="1" dirty="0" smtClean="0"/>
              <a:t> </a:t>
            </a:r>
            <a:r>
              <a:rPr lang="en-GB" sz="4800" b="1" dirty="0" err="1"/>
              <a:t>izy</a:t>
            </a:r>
            <a:r>
              <a:rPr lang="en-GB" sz="4800" b="1" dirty="0"/>
              <a:t>, </a:t>
            </a: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/>
              <a:t>misalasala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Fa</a:t>
            </a:r>
            <a:r>
              <a:rPr lang="en-GB" sz="4800" b="1" dirty="0" smtClean="0"/>
              <a:t> </a:t>
            </a:r>
            <a:r>
              <a:rPr lang="en-GB" sz="4800" b="1" dirty="0" err="1"/>
              <a:t>manam-piarovan-dehibe</a:t>
            </a:r>
            <a:r>
              <a:rPr lang="en-GB" sz="4800" b="1" dirty="0" smtClean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416112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79662"/>
            <a:ext cx="9144000" cy="1261963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2) </a:t>
            </a:r>
            <a:r>
              <a:rPr lang="en-GB" sz="4800" b="1" dirty="0" err="1"/>
              <a:t>Jesosy</a:t>
            </a:r>
            <a:r>
              <a:rPr lang="en-GB" sz="4800" b="1" dirty="0"/>
              <a:t> </a:t>
            </a:r>
            <a:r>
              <a:rPr lang="en-GB" sz="4800" b="1" dirty="0" err="1"/>
              <a:t>Tompoko</a:t>
            </a:r>
            <a:r>
              <a:rPr lang="en-GB" sz="4800" b="1" dirty="0"/>
              <a:t> </a:t>
            </a:r>
            <a:r>
              <a:rPr lang="en-GB" sz="4800" b="1" dirty="0" smtClean="0"/>
              <a:t>no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harambato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Sy</a:t>
            </a:r>
            <a:r>
              <a:rPr lang="en-GB" sz="4800" b="1" dirty="0" smtClean="0"/>
              <a:t> </a:t>
            </a:r>
            <a:r>
              <a:rPr lang="en-GB" sz="4800" b="1" dirty="0" err="1"/>
              <a:t>ala</a:t>
            </a:r>
            <a:r>
              <a:rPr lang="en-GB" sz="4800" b="1" dirty="0"/>
              <a:t> </a:t>
            </a:r>
            <a:r>
              <a:rPr lang="en-GB" sz="4800" b="1" dirty="0" err="1"/>
              <a:t>mafy</a:t>
            </a:r>
            <a:r>
              <a:rPr lang="en-GB" sz="4800" b="1" dirty="0"/>
              <a:t> </a:t>
            </a:r>
            <a:r>
              <a:rPr lang="en-GB" sz="4800" b="1" dirty="0" err="1"/>
              <a:t>ikirizako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smtClean="0"/>
              <a:t>Na </a:t>
            </a:r>
            <a:r>
              <a:rPr lang="en-GB" sz="4800" b="1" dirty="0" err="1"/>
              <a:t>mafy</a:t>
            </a:r>
            <a:r>
              <a:rPr lang="en-GB" sz="4800" b="1" dirty="0"/>
              <a:t> </a:t>
            </a:r>
            <a:r>
              <a:rPr lang="en-GB" sz="4800" b="1" dirty="0" err="1"/>
              <a:t>aza</a:t>
            </a:r>
            <a:r>
              <a:rPr lang="en-GB" sz="4800" b="1" dirty="0"/>
              <a:t> </a:t>
            </a:r>
            <a:r>
              <a:rPr lang="en-GB" sz="4800" b="1" dirty="0" err="1"/>
              <a:t>sady</a:t>
            </a:r>
            <a:r>
              <a:rPr lang="en-GB" sz="4800" b="1" dirty="0"/>
              <a:t> </a:t>
            </a: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/>
              <a:t>miato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Izay</a:t>
            </a:r>
            <a:r>
              <a:rPr lang="en-GB" sz="4800" b="1" dirty="0" smtClean="0"/>
              <a:t> </a:t>
            </a:r>
            <a:r>
              <a:rPr lang="en-GB" sz="4800" b="1" dirty="0" err="1"/>
              <a:t>ataon’ny</a:t>
            </a:r>
            <a:r>
              <a:rPr lang="en-GB" sz="4800" b="1" dirty="0"/>
              <a:t> </a:t>
            </a:r>
            <a:r>
              <a:rPr lang="en-GB" sz="4800" b="1" dirty="0" err="1"/>
              <a:t>fahavaloko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Mamely</a:t>
            </a:r>
            <a:r>
              <a:rPr lang="en-GB" sz="4800" b="1" dirty="0" smtClean="0"/>
              <a:t> </a:t>
            </a:r>
            <a:r>
              <a:rPr lang="en-GB" sz="4800" b="1" dirty="0" err="1"/>
              <a:t>ahy</a:t>
            </a:r>
            <a:r>
              <a:rPr lang="en-GB" sz="4800" b="1" dirty="0"/>
              <a:t> </a:t>
            </a:r>
            <a:r>
              <a:rPr lang="en-GB" sz="4800" b="1" dirty="0" err="1"/>
              <a:t>ary</a:t>
            </a:r>
            <a:r>
              <a:rPr lang="en-GB" sz="4800" b="1" dirty="0"/>
              <a:t> </a:t>
            </a:r>
            <a:r>
              <a:rPr lang="en-GB" sz="4800" b="1" dirty="0" err="1"/>
              <a:t>misahato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Jesosy</a:t>
            </a:r>
            <a:r>
              <a:rPr lang="en-GB" sz="4800" b="1" dirty="0" smtClean="0"/>
              <a:t> </a:t>
            </a:r>
            <a:r>
              <a:rPr lang="en-GB" sz="4800" b="1" dirty="0"/>
              <a:t>re no </a:t>
            </a:r>
            <a:r>
              <a:rPr lang="en-GB" sz="4800" b="1" dirty="0" err="1"/>
              <a:t>fiarovako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66055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79662"/>
            <a:ext cx="9144000" cy="1261963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3) </a:t>
            </a:r>
            <a:r>
              <a:rPr lang="en-GB" sz="4800" b="1" dirty="0" err="1"/>
              <a:t>Izay</a:t>
            </a:r>
            <a:r>
              <a:rPr lang="en-GB" sz="4800" b="1" dirty="0"/>
              <a:t> </a:t>
            </a:r>
            <a:r>
              <a:rPr lang="en-GB" sz="4800" b="1" dirty="0" err="1"/>
              <a:t>rehetra</a:t>
            </a:r>
            <a:r>
              <a:rPr lang="en-GB" sz="4800" b="1" dirty="0"/>
              <a:t> ta-</a:t>
            </a:r>
            <a:r>
              <a:rPr lang="en-GB" sz="4800" b="1" dirty="0" err="1"/>
              <a:t>hamely</a:t>
            </a:r>
            <a:r>
              <a:rPr lang="en-GB" sz="4800" b="1" dirty="0"/>
              <a:t> </a:t>
            </a:r>
            <a:r>
              <a:rPr lang="en-GB" sz="4800" b="1" dirty="0" err="1"/>
              <a:t>ahy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Mikendry</a:t>
            </a:r>
            <a:r>
              <a:rPr lang="en-GB" sz="4800" b="1" dirty="0"/>
              <a:t>, </a:t>
            </a:r>
            <a:r>
              <a:rPr lang="en-GB" sz="4800" b="1" dirty="0" err="1"/>
              <a:t>nefa</a:t>
            </a:r>
            <a:r>
              <a:rPr lang="en-GB" sz="4800" b="1" dirty="0"/>
              <a:t> </a:t>
            </a:r>
            <a:r>
              <a:rPr lang="en-GB" sz="4800" b="1" dirty="0" err="1"/>
              <a:t>sasa-poana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Izaho</a:t>
            </a:r>
            <a:r>
              <a:rPr lang="en-GB" sz="4800" b="1" dirty="0" smtClean="0"/>
              <a:t> </a:t>
            </a: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/>
              <a:t>ravo</a:t>
            </a:r>
            <a:r>
              <a:rPr lang="en-GB" sz="4800" b="1" dirty="0"/>
              <a:t> am-</a:t>
            </a:r>
            <a:r>
              <a:rPr lang="en-GB" sz="4800" b="1" dirty="0" err="1"/>
              <a:t>panahy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Tsy</a:t>
            </a:r>
            <a:r>
              <a:rPr lang="en-GB" sz="4800" b="1" dirty="0" smtClean="0"/>
              <a:t> </a:t>
            </a:r>
            <a:r>
              <a:rPr lang="en-GB" sz="4800" b="1" dirty="0" err="1"/>
              <a:t>azony</a:t>
            </a:r>
            <a:r>
              <a:rPr lang="en-GB" sz="4800" b="1" dirty="0"/>
              <a:t> </a:t>
            </a:r>
            <a:r>
              <a:rPr lang="en-GB" sz="4800" b="1" dirty="0" err="1"/>
              <a:t>atao</a:t>
            </a:r>
            <a:r>
              <a:rPr lang="en-GB" sz="4800" b="1" dirty="0"/>
              <a:t> </a:t>
            </a:r>
            <a:r>
              <a:rPr lang="en-GB" sz="4800" b="1" dirty="0" err="1"/>
              <a:t>ahoana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Fa</a:t>
            </a:r>
            <a:r>
              <a:rPr lang="en-GB" sz="4800" b="1" dirty="0" smtClean="0"/>
              <a:t> </a:t>
            </a:r>
            <a:r>
              <a:rPr lang="en-GB" sz="4800" b="1" dirty="0" err="1"/>
              <a:t>misy</a:t>
            </a:r>
            <a:r>
              <a:rPr lang="en-GB" sz="4800" b="1" dirty="0"/>
              <a:t> </a:t>
            </a:r>
            <a:r>
              <a:rPr lang="en-GB" sz="4800" b="1" dirty="0" err="1"/>
              <a:t>manda</a:t>
            </a:r>
            <a:r>
              <a:rPr lang="en-GB" sz="4800" b="1" dirty="0"/>
              <a:t> </a:t>
            </a:r>
            <a:r>
              <a:rPr lang="en-GB" sz="4800" b="1" dirty="0" err="1" smtClean="0"/>
              <a:t>manodidina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ahy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Izay</a:t>
            </a:r>
            <a:r>
              <a:rPr lang="en-GB" sz="4800" b="1" dirty="0" smtClean="0"/>
              <a:t> </a:t>
            </a:r>
            <a:r>
              <a:rPr lang="en-GB" sz="4800" b="1" dirty="0" err="1"/>
              <a:t>miaro</a:t>
            </a:r>
            <a:r>
              <a:rPr lang="en-GB" sz="4800" b="1" dirty="0"/>
              <a:t>  </a:t>
            </a:r>
            <a:r>
              <a:rPr lang="en-GB" sz="4800" b="1" dirty="0" err="1"/>
              <a:t>sy</a:t>
            </a:r>
            <a:r>
              <a:rPr lang="en-GB" sz="4800" b="1" dirty="0"/>
              <a:t>  </a:t>
            </a:r>
            <a:r>
              <a:rPr lang="en-GB" sz="4800" b="1" dirty="0" err="1"/>
              <a:t>manohana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3048725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502</vt:lpstr>
      <vt:lpstr>1) Finaritra ny vorona ao an-ala Sy ao an-karam-bato avobe ; Na dia betsaka ny  mpankahala Mivonon-kahafaty azy re ; Matoky izy, tsy misalasala, Fa manam-piarovan-dehibe.</vt:lpstr>
      <vt:lpstr>2) Jesosy Tompoko no harambato Sy ala mafy ikirizako ; Na mafy aza sady tsy miato Izay ataon’ny fahavaloko, Mamely ahy ary misahato, Jesosy re no fiarovako.</vt:lpstr>
      <vt:lpstr>3) Izay rehetra ta-hamely ahy, Mikendry, nefa sasa-poana ; Izaho dia ravo am-panahy, Tsy azony atao ahoana, Fa misy manda manodidina ahy, Izay miaro  sy  manohana.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502</dc:title>
  <dc:creator>ami</dc:creator>
  <cp:lastModifiedBy>ami</cp:lastModifiedBy>
  <cp:revision>1</cp:revision>
  <dcterms:created xsi:type="dcterms:W3CDTF">2014-10-23T18:57:30Z</dcterms:created>
  <dcterms:modified xsi:type="dcterms:W3CDTF">2014-10-23T19:02:08Z</dcterms:modified>
</cp:coreProperties>
</file>