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039E-6445-442C-BAD9-BC0432473771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5302-790B-4511-AF64-0FE749DF40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0504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039E-6445-442C-BAD9-BC0432473771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5302-790B-4511-AF64-0FE749DF40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87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039E-6445-442C-BAD9-BC0432473771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5302-790B-4511-AF64-0FE749DF40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930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039E-6445-442C-BAD9-BC0432473771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5302-790B-4511-AF64-0FE749DF40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1063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039E-6445-442C-BAD9-BC0432473771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5302-790B-4511-AF64-0FE749DF40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7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039E-6445-442C-BAD9-BC0432473771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5302-790B-4511-AF64-0FE749DF40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8555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039E-6445-442C-BAD9-BC0432473771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5302-790B-4511-AF64-0FE749DF40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28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039E-6445-442C-BAD9-BC0432473771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5302-790B-4511-AF64-0FE749DF40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273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039E-6445-442C-BAD9-BC0432473771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5302-790B-4511-AF64-0FE749DF40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877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039E-6445-442C-BAD9-BC0432473771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5302-790B-4511-AF64-0FE749DF40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735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039E-6445-442C-BAD9-BC0432473771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45302-790B-4511-AF64-0FE749DF40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930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69039E-6445-442C-BAD9-BC0432473771}" type="datetimeFigureOut">
              <a:rPr lang="fr-FR" smtClean="0"/>
              <a:t>23/10/2014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45302-790B-4511-AF64-0FE749DF40B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74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6600" b="1" dirty="0" smtClean="0"/>
              <a:t>503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54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189955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Jeso</a:t>
            </a:r>
            <a:r>
              <a:rPr lang="en-GB" sz="5400" b="1" dirty="0"/>
              <a:t> </a:t>
            </a:r>
            <a:r>
              <a:rPr lang="en-GB" sz="5400" b="1" dirty="0" err="1"/>
              <a:t>Tompo</a:t>
            </a:r>
            <a:r>
              <a:rPr lang="en-GB" sz="5400" b="1" dirty="0"/>
              <a:t> </a:t>
            </a:r>
            <a:r>
              <a:rPr lang="en-GB" sz="5400" b="1" dirty="0" err="1"/>
              <a:t>tsara</a:t>
            </a:r>
            <a:r>
              <a:rPr lang="en-GB" sz="5400" b="1" dirty="0"/>
              <a:t> ô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Tsy</a:t>
            </a:r>
            <a:r>
              <a:rPr lang="en-GB" sz="5400" b="1" dirty="0" smtClean="0"/>
              <a:t> </a:t>
            </a:r>
            <a:r>
              <a:rPr lang="en-GB" sz="5400" b="1" dirty="0" err="1"/>
              <a:t>azoko</a:t>
            </a:r>
            <a:r>
              <a:rPr lang="en-GB" sz="5400" b="1" dirty="0"/>
              <a:t> </a:t>
            </a:r>
            <a:r>
              <a:rPr lang="en-GB" sz="5400" b="1" dirty="0" err="1"/>
              <a:t>valiana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Izato</a:t>
            </a:r>
            <a:r>
              <a:rPr lang="en-GB" sz="5400" b="1" dirty="0" smtClean="0"/>
              <a:t> </a:t>
            </a:r>
            <a:r>
              <a:rPr lang="en-GB" sz="5400" b="1" dirty="0" err="1"/>
              <a:t>fitiavanao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Manafa-pahoriana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smtClean="0"/>
              <a:t>He</a:t>
            </a:r>
            <a:r>
              <a:rPr lang="en-GB" sz="5400" b="1" dirty="0"/>
              <a:t>, </a:t>
            </a:r>
            <a:r>
              <a:rPr lang="en-GB" sz="5400" b="1" dirty="0" err="1"/>
              <a:t>sambatra</a:t>
            </a:r>
            <a:r>
              <a:rPr lang="en-GB" sz="5400" b="1" dirty="0"/>
              <a:t> </a:t>
            </a:r>
            <a:r>
              <a:rPr lang="en-GB" sz="5400" b="1" dirty="0" err="1"/>
              <a:t>aho</a:t>
            </a:r>
            <a:r>
              <a:rPr lang="en-GB" sz="5400" b="1" dirty="0"/>
              <a:t>, </a:t>
            </a:r>
            <a:r>
              <a:rPr lang="en-GB" sz="5400" b="1" dirty="0" err="1"/>
              <a:t>Tompo</a:t>
            </a:r>
            <a:r>
              <a:rPr lang="en-GB" sz="5400" b="1" dirty="0"/>
              <a:t> ô </a:t>
            </a:r>
            <a:r>
              <a:rPr lang="en-GB" sz="5400" b="1" dirty="0" smtClean="0"/>
              <a:t>!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913352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41835"/>
            <a:ext cx="9144000" cy="1189955"/>
          </a:xfrm>
        </p:spPr>
        <p:txBody>
          <a:bodyPr>
            <a:noAutofit/>
          </a:bodyPr>
          <a:lstStyle/>
          <a:p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manana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Izay</a:t>
            </a:r>
            <a:r>
              <a:rPr lang="en-GB" sz="6000" b="1" dirty="0" smtClean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mety</a:t>
            </a:r>
            <a:r>
              <a:rPr lang="en-GB" sz="6000" b="1" dirty="0"/>
              <a:t> </a:t>
            </a:r>
            <a:r>
              <a:rPr lang="en-GB" sz="6000" b="1" dirty="0" err="1"/>
              <a:t>sosotra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smtClean="0"/>
              <a:t>Na </a:t>
            </a:r>
            <a:r>
              <a:rPr lang="en-GB" sz="6000" b="1" dirty="0" err="1"/>
              <a:t>faly</a:t>
            </a:r>
            <a:r>
              <a:rPr lang="en-GB" sz="6000" b="1" dirty="0"/>
              <a:t> </a:t>
            </a:r>
            <a:r>
              <a:rPr lang="en-GB" sz="6000" b="1" dirty="0" err="1"/>
              <a:t>hampitahotra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Ka</a:t>
            </a:r>
            <a:r>
              <a:rPr lang="en-GB" sz="6000" b="1" dirty="0" smtClean="0"/>
              <a:t> </a:t>
            </a:r>
            <a:r>
              <a:rPr lang="en-GB" sz="6000" b="1" dirty="0" err="1"/>
              <a:t>Hianao</a:t>
            </a:r>
            <a:r>
              <a:rPr lang="en-GB" sz="6000" b="1" dirty="0"/>
              <a:t> no </a:t>
            </a:r>
            <a:r>
              <a:rPr lang="en-GB" sz="6000" b="1" dirty="0" err="1"/>
              <a:t>tokiko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Sy</a:t>
            </a:r>
            <a:r>
              <a:rPr lang="en-GB" sz="6000" b="1" dirty="0" smtClean="0"/>
              <a:t> </a:t>
            </a:r>
            <a:r>
              <a:rPr lang="en-GB" sz="6000" b="1" dirty="0" err="1"/>
              <a:t>foto-pifaliako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645076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2) </a:t>
            </a:r>
            <a:r>
              <a:rPr lang="en-GB" sz="6000" b="1" dirty="0"/>
              <a:t>He, </a:t>
            </a:r>
            <a:r>
              <a:rPr lang="en-GB" sz="6000" b="1" dirty="0" err="1"/>
              <a:t>isam-pahoriana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Izay</a:t>
            </a:r>
            <a:r>
              <a:rPr lang="en-GB" sz="6000" b="1" dirty="0" smtClean="0"/>
              <a:t> </a:t>
            </a:r>
            <a:r>
              <a:rPr lang="en-GB" sz="6000" b="1" dirty="0" err="1"/>
              <a:t>niantsoako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Dia</a:t>
            </a:r>
            <a:r>
              <a:rPr lang="en-GB" sz="6000" b="1" dirty="0" smtClean="0"/>
              <a:t> </a:t>
            </a:r>
            <a:r>
              <a:rPr lang="en-GB" sz="6000" b="1" dirty="0" err="1"/>
              <a:t>efa</a:t>
            </a:r>
            <a:r>
              <a:rPr lang="en-GB" sz="6000" b="1" dirty="0"/>
              <a:t> </a:t>
            </a:r>
            <a:r>
              <a:rPr lang="en-GB" sz="6000" b="1" dirty="0" err="1"/>
              <a:t>novaliana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/>
              <a:t>hataka</a:t>
            </a:r>
            <a:r>
              <a:rPr lang="en-GB" sz="6000" b="1" dirty="0"/>
              <a:t> </a:t>
            </a:r>
            <a:r>
              <a:rPr lang="en-GB" sz="6000" b="1" dirty="0" err="1"/>
              <a:t>izay</a:t>
            </a:r>
            <a:r>
              <a:rPr lang="en-GB" sz="6000" b="1" dirty="0"/>
              <a:t> </a:t>
            </a:r>
            <a:r>
              <a:rPr lang="en-GB" sz="6000" b="1" dirty="0" err="1"/>
              <a:t>natao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heloko</a:t>
            </a:r>
            <a:r>
              <a:rPr lang="en-GB" sz="6000" b="1" dirty="0"/>
              <a:t> </a:t>
            </a:r>
            <a:r>
              <a:rPr lang="en-GB" sz="6000" b="1" dirty="0" err="1"/>
              <a:t>navelanao</a:t>
            </a:r>
            <a:r>
              <a:rPr lang="en-GB" sz="6000" b="1" dirty="0"/>
              <a:t>,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320109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foko</a:t>
            </a:r>
            <a:r>
              <a:rPr lang="en-GB" sz="6000" b="1" dirty="0"/>
              <a:t> </a:t>
            </a:r>
            <a:r>
              <a:rPr lang="en-GB" sz="6000" b="1" dirty="0" err="1"/>
              <a:t>nohavaozinao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/>
              <a:t>loza</a:t>
            </a:r>
            <a:r>
              <a:rPr lang="en-GB" sz="6000" b="1" dirty="0"/>
              <a:t> </a:t>
            </a:r>
            <a:r>
              <a:rPr lang="en-GB" sz="6000" b="1" dirty="0" err="1"/>
              <a:t>nosakananao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/>
              <a:t>ngidiny</a:t>
            </a:r>
            <a:r>
              <a:rPr lang="en-GB" sz="6000" b="1" dirty="0"/>
              <a:t> </a:t>
            </a:r>
            <a:r>
              <a:rPr lang="en-GB" sz="6000" b="1" dirty="0" err="1"/>
              <a:t>nesorinao</a:t>
            </a:r>
            <a:r>
              <a:rPr lang="en-GB" sz="6000" b="1" dirty="0"/>
              <a:t>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/>
              <a:t>aim-</a:t>
            </a:r>
            <a:r>
              <a:rPr lang="en-GB" sz="6000" b="1" dirty="0" err="1"/>
              <a:t>baovao</a:t>
            </a:r>
            <a:r>
              <a:rPr lang="en-GB" sz="6000" b="1" dirty="0"/>
              <a:t> </a:t>
            </a:r>
            <a:r>
              <a:rPr lang="en-GB" sz="6000" b="1" dirty="0" err="1"/>
              <a:t>iainako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Ka</a:t>
            </a:r>
            <a:r>
              <a:rPr lang="en-GB" sz="6000" b="1" dirty="0" smtClean="0"/>
              <a:t> </a:t>
            </a:r>
            <a:r>
              <a:rPr lang="en-GB" sz="6000" b="1" dirty="0" err="1"/>
              <a:t>velona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heriko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431942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3)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amin’izao</a:t>
            </a:r>
            <a:r>
              <a:rPr lang="en-GB" sz="6000" b="1" dirty="0"/>
              <a:t> </a:t>
            </a:r>
            <a:r>
              <a:rPr lang="en-GB" sz="6000" b="1" dirty="0" err="1"/>
              <a:t>sisa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Mikasa</a:t>
            </a:r>
            <a:r>
              <a:rPr lang="en-GB" sz="6000" b="1" dirty="0" smtClean="0"/>
              <a:t> </a:t>
            </a:r>
            <a:r>
              <a:rPr lang="en-GB" sz="6000" b="1" dirty="0" err="1"/>
              <a:t>aho</a:t>
            </a:r>
            <a:r>
              <a:rPr lang="en-GB" sz="6000" b="1" dirty="0"/>
              <a:t> </a:t>
            </a:r>
            <a:r>
              <a:rPr lang="en-GB" sz="6000" b="1" dirty="0" err="1"/>
              <a:t>Tompo</a:t>
            </a:r>
            <a:r>
              <a:rPr lang="en-GB" sz="6000" b="1" dirty="0"/>
              <a:t> ô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Hanao</a:t>
            </a:r>
            <a:r>
              <a:rPr lang="en-GB" sz="6000" b="1" dirty="0" smtClean="0"/>
              <a:t> </a:t>
            </a:r>
            <a:r>
              <a:rPr lang="en-GB" sz="6000" b="1" dirty="0" err="1"/>
              <a:t>izay</a:t>
            </a:r>
            <a:r>
              <a:rPr lang="en-GB" sz="6000" b="1" dirty="0"/>
              <a:t> </a:t>
            </a:r>
            <a:r>
              <a:rPr lang="en-GB" sz="6000" b="1" dirty="0" err="1"/>
              <a:t>nohafaranao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Hanaraka</a:t>
            </a:r>
            <a:r>
              <a:rPr lang="en-GB" sz="6000" b="1" dirty="0" smtClean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 am-</a:t>
            </a:r>
            <a:r>
              <a:rPr lang="en-GB" sz="6000" b="1" dirty="0" err="1"/>
              <a:t>po</a:t>
            </a:r>
            <a:r>
              <a:rPr lang="en-GB" sz="6000" b="1" dirty="0"/>
              <a:t>.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Satana</a:t>
            </a:r>
            <a:r>
              <a:rPr lang="en-GB" sz="6000" b="1" dirty="0" smtClean="0"/>
              <a:t> </a:t>
            </a:r>
            <a:r>
              <a:rPr lang="en-GB" sz="6000" b="1" dirty="0" err="1"/>
              <a:t>dia</a:t>
            </a:r>
            <a:r>
              <a:rPr lang="en-GB" sz="6000" b="1" dirty="0"/>
              <a:t> </a:t>
            </a:r>
            <a:r>
              <a:rPr lang="en-GB" sz="6000" b="1" dirty="0" err="1"/>
              <a:t>holaviko</a:t>
            </a:r>
            <a:r>
              <a:rPr lang="en-GB" sz="6000" b="1" dirty="0"/>
              <a:t>,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816606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89955"/>
          </a:xfrm>
        </p:spPr>
        <p:txBody>
          <a:bodyPr>
            <a:noAutofit/>
          </a:bodyPr>
          <a:lstStyle/>
          <a:p>
            <a:r>
              <a:rPr lang="en-GB" sz="6000" dirty="0" err="1"/>
              <a:t>Hafoiko</a:t>
            </a:r>
            <a:r>
              <a:rPr lang="en-GB" sz="6000" dirty="0"/>
              <a:t> </a:t>
            </a:r>
            <a:r>
              <a:rPr lang="en-GB" sz="6000" dirty="0" err="1"/>
              <a:t>izao</a:t>
            </a:r>
            <a:r>
              <a:rPr lang="en-GB" sz="6000" dirty="0"/>
              <a:t> </a:t>
            </a:r>
            <a:r>
              <a:rPr lang="en-GB" sz="6000" dirty="0" err="1"/>
              <a:t>tontolo</a:t>
            </a:r>
            <a:r>
              <a:rPr lang="en-GB" sz="6000" dirty="0"/>
              <a:t> </a:t>
            </a:r>
            <a:r>
              <a:rPr lang="en-GB" sz="6000" dirty="0" err="1"/>
              <a:t>izao</a:t>
            </a:r>
            <a:r>
              <a:rPr lang="en-GB" sz="6000" dirty="0"/>
              <a:t>,</a:t>
            </a:r>
            <a:r>
              <a:rPr lang="fr-FR" sz="6000" dirty="0"/>
              <a:t/>
            </a:r>
            <a:br>
              <a:rPr lang="fr-FR" sz="6000" dirty="0"/>
            </a:br>
            <a:r>
              <a:rPr lang="en-GB" sz="6000" dirty="0" err="1" smtClean="0"/>
              <a:t>Rafesiko</a:t>
            </a:r>
            <a:r>
              <a:rPr lang="en-GB" sz="6000" dirty="0" smtClean="0"/>
              <a:t> </a:t>
            </a:r>
            <a:r>
              <a:rPr lang="en-GB" sz="6000" dirty="0" err="1"/>
              <a:t>ny</a:t>
            </a:r>
            <a:r>
              <a:rPr lang="en-GB" sz="6000" dirty="0"/>
              <a:t> </a:t>
            </a:r>
            <a:r>
              <a:rPr lang="en-GB" sz="6000" dirty="0" err="1"/>
              <a:t>nofiko</a:t>
            </a:r>
            <a:r>
              <a:rPr lang="en-GB" sz="6000" dirty="0"/>
              <a:t>,</a:t>
            </a:r>
            <a:r>
              <a:rPr lang="fr-FR" sz="6000" dirty="0"/>
              <a:t/>
            </a:r>
            <a:br>
              <a:rPr lang="fr-FR" sz="6000" dirty="0"/>
            </a:br>
            <a:r>
              <a:rPr lang="en-GB" sz="6000" dirty="0" err="1" smtClean="0"/>
              <a:t>Fa</a:t>
            </a:r>
            <a:r>
              <a:rPr lang="en-GB" sz="6000" dirty="0" smtClean="0"/>
              <a:t> </a:t>
            </a:r>
            <a:r>
              <a:rPr lang="en-GB" sz="6000" dirty="0" err="1"/>
              <a:t>Hianao</a:t>
            </a:r>
            <a:r>
              <a:rPr lang="en-GB" sz="6000" dirty="0"/>
              <a:t>, </a:t>
            </a:r>
            <a:r>
              <a:rPr lang="en-GB" sz="6000" dirty="0" err="1"/>
              <a:t>Mpamonjy</a:t>
            </a:r>
            <a:r>
              <a:rPr lang="en-GB" sz="6000" dirty="0"/>
              <a:t> ô !</a:t>
            </a:r>
            <a:r>
              <a:rPr lang="fr-FR" sz="6000" dirty="0"/>
              <a:t/>
            </a:r>
            <a:br>
              <a:rPr lang="fr-FR" sz="6000" dirty="0"/>
            </a:br>
            <a:r>
              <a:rPr lang="en-GB" sz="6000" dirty="0" err="1" smtClean="0"/>
              <a:t>Mpanavotra</a:t>
            </a:r>
            <a:r>
              <a:rPr lang="en-GB" sz="6000" dirty="0" smtClean="0"/>
              <a:t> </a:t>
            </a:r>
            <a:r>
              <a:rPr lang="en-GB" sz="6000" dirty="0" err="1"/>
              <a:t>tsy</a:t>
            </a:r>
            <a:r>
              <a:rPr lang="en-GB" sz="6000" dirty="0"/>
              <a:t> </a:t>
            </a:r>
            <a:r>
              <a:rPr lang="en-GB" sz="6000" dirty="0" err="1"/>
              <a:t>foiko</a:t>
            </a:r>
            <a:r>
              <a:rPr lang="en-GB" sz="6000" dirty="0"/>
              <a:t>,</a:t>
            </a:r>
            <a:r>
              <a:rPr lang="fr-FR" sz="6000" dirty="0"/>
              <a:t/>
            </a:r>
            <a:br>
              <a:rPr lang="fr-FR" sz="6000" dirty="0"/>
            </a:br>
            <a:r>
              <a:rPr lang="en-GB" sz="6000" dirty="0" smtClean="0"/>
              <a:t>No </a:t>
            </a:r>
            <a:r>
              <a:rPr lang="en-GB" sz="6000" dirty="0" err="1"/>
              <a:t>sisa</a:t>
            </a:r>
            <a:r>
              <a:rPr lang="en-GB" sz="6000" dirty="0"/>
              <a:t> </a:t>
            </a:r>
            <a:r>
              <a:rPr lang="en-GB" sz="6000" dirty="0" err="1"/>
              <a:t>hotompoiko</a:t>
            </a:r>
            <a:r>
              <a:rPr lang="en-GB" sz="6000" dirty="0"/>
              <a:t>.</a:t>
            </a:r>
            <a:endParaRPr lang="fr-FR" sz="6000" dirty="0"/>
          </a:p>
        </p:txBody>
      </p:sp>
    </p:spTree>
    <p:extLst>
      <p:ext uri="{BB962C8B-B14F-4D97-AF65-F5344CB8AC3E}">
        <p14:creationId xmlns:p14="http://schemas.microsoft.com/office/powerpoint/2010/main" val="10814119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35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503</vt:lpstr>
      <vt:lpstr>1) Ry Jeso Tompo tsara ô ! Tsy azoko valiana Izato fitiavanao Manafa-pahoriana, He, sambatra aho, Tompo ô !</vt:lpstr>
      <vt:lpstr>Fa manana Anao izao, Izay tsy mba mety sosotra, Na faly hampitahotra Ka Hianao no tokiko Sy foto-pifaliako.</vt:lpstr>
      <vt:lpstr>2) He, isam-pahoriana Izay niantsoako Anao, Dia efa novaliana Ny hataka izay natao,    Ny heloko navelanao,</vt:lpstr>
      <vt:lpstr>Ny foko nohavaozinao, Ny loza nosakananao, Ny ngidiny nesorinao; Ny aim-baovao iainako, Ka velona ny heriko.</vt:lpstr>
      <vt:lpstr>3) Ka amin’izao sisa izao, Mikasa aho Tompo ô ! Hanao izay nohafaranao, Hanaraka Anao am-po. Satana dia holaviko,</vt:lpstr>
      <vt:lpstr>Hafoiko izao tontolo izao, Rafesiko ny nofiko, Fa Hianao, Mpamonjy ô ! Mpanavotra tsy foiko, No sisa hotompoiko.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503</dc:title>
  <dc:creator>ami</dc:creator>
  <cp:lastModifiedBy>ami</cp:lastModifiedBy>
  <cp:revision>1</cp:revision>
  <dcterms:created xsi:type="dcterms:W3CDTF">2014-10-23T19:02:10Z</dcterms:created>
  <dcterms:modified xsi:type="dcterms:W3CDTF">2014-10-23T19:10:32Z</dcterms:modified>
</cp:coreProperties>
</file>