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D072-5C70-4C48-9CA5-9C7B81CC05F1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1CF4-77E3-405B-A670-D663A6EAF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0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D072-5C70-4C48-9CA5-9C7B81CC05F1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1CF4-77E3-405B-A670-D663A6EAF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87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D072-5C70-4C48-9CA5-9C7B81CC05F1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1CF4-77E3-405B-A670-D663A6EAF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2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D072-5C70-4C48-9CA5-9C7B81CC05F1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1CF4-77E3-405B-A670-D663A6EAF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05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D072-5C70-4C48-9CA5-9C7B81CC05F1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1CF4-77E3-405B-A670-D663A6EAF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26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D072-5C70-4C48-9CA5-9C7B81CC05F1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1CF4-77E3-405B-A670-D663A6EAF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0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D072-5C70-4C48-9CA5-9C7B81CC05F1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1CF4-77E3-405B-A670-D663A6EAF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36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D072-5C70-4C48-9CA5-9C7B81CC05F1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1CF4-77E3-405B-A670-D663A6EAF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11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D072-5C70-4C48-9CA5-9C7B81CC05F1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1CF4-77E3-405B-A670-D663A6EAF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01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D072-5C70-4C48-9CA5-9C7B81CC05F1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1CF4-77E3-405B-A670-D663A6EAF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3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D072-5C70-4C48-9CA5-9C7B81CC05F1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41CF4-77E3-405B-A670-D663A6EAF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416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8D072-5C70-4C48-9CA5-9C7B81CC05F1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41CF4-77E3-405B-A670-D663A6EAF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81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9900" b="1" smtClean="0"/>
              <a:t>504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0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79662"/>
            <a:ext cx="9144000" cy="1224136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1) </a:t>
            </a:r>
            <a:r>
              <a:rPr lang="en-GB" sz="6000" b="1" dirty="0"/>
              <a:t>“</a:t>
            </a:r>
            <a:r>
              <a:rPr lang="en-GB" sz="6000" b="1" dirty="0" err="1"/>
              <a:t>Ambarao</a:t>
            </a:r>
            <a:r>
              <a:rPr lang="en-GB" sz="6000" b="1" dirty="0"/>
              <a:t>,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mpivahiny</a:t>
            </a:r>
            <a:r>
              <a:rPr lang="en-GB" sz="6000" b="1" dirty="0"/>
              <a:t>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alehanao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en-GB" sz="6000" b="1" dirty="0"/>
              <a:t> !”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smtClean="0"/>
              <a:t>“</a:t>
            </a:r>
            <a:r>
              <a:rPr lang="en-GB" sz="6000" b="1" dirty="0" err="1"/>
              <a:t>Fiakarana</a:t>
            </a:r>
            <a:r>
              <a:rPr lang="en-GB" sz="6000" b="1" dirty="0"/>
              <a:t> </a:t>
            </a:r>
            <a:r>
              <a:rPr lang="en-GB" sz="6000" b="1" dirty="0" err="1"/>
              <a:t>mideza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Ihoaranay</a:t>
            </a:r>
            <a:r>
              <a:rPr lang="en-GB" sz="6000" b="1" dirty="0" smtClean="0"/>
              <a:t> </a:t>
            </a:r>
            <a:r>
              <a:rPr lang="en-GB" sz="6000" b="1" dirty="0" err="1"/>
              <a:t>anio</a:t>
            </a:r>
            <a:r>
              <a:rPr lang="en-GB" sz="6000" b="1" dirty="0"/>
              <a:t> </a:t>
            </a:r>
            <a:r>
              <a:rPr lang="en-GB" sz="6000" b="1" dirty="0" smtClean="0"/>
              <a:t>;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139520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79662"/>
            <a:ext cx="9144000" cy="1224136"/>
          </a:xfrm>
        </p:spPr>
        <p:txBody>
          <a:bodyPr>
            <a:noAutofit/>
          </a:bodyPr>
          <a:lstStyle/>
          <a:p>
            <a:r>
              <a:rPr lang="en-GB" sz="6000" b="1" dirty="0" err="1"/>
              <a:t>Jesosy</a:t>
            </a:r>
            <a:r>
              <a:rPr lang="en-GB" sz="6000" b="1" dirty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 no </a:t>
            </a:r>
            <a:r>
              <a:rPr lang="en-GB" sz="6000" b="1" dirty="0" err="1"/>
              <a:t>miantso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smtClean="0"/>
              <a:t>:,: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ao</a:t>
            </a:r>
            <a:r>
              <a:rPr lang="en-GB" sz="6000" b="1" dirty="0"/>
              <a:t> an-</a:t>
            </a:r>
            <a:r>
              <a:rPr lang="en-GB" sz="6000" b="1" dirty="0" err="1"/>
              <a:t>tany</a:t>
            </a:r>
            <a:r>
              <a:rPr lang="en-GB" sz="6000" b="1" dirty="0"/>
              <a:t> </a:t>
            </a:r>
            <a:r>
              <a:rPr lang="en-GB" sz="6000" b="1" dirty="0" err="1"/>
              <a:t>soa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smtClean="0"/>
              <a:t>:,: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ao</a:t>
            </a:r>
            <a:r>
              <a:rPr lang="en-GB" sz="6000" b="1" dirty="0"/>
              <a:t> an-</a:t>
            </a:r>
            <a:r>
              <a:rPr lang="en-GB" sz="6000" b="1" dirty="0" err="1"/>
              <a:t>tany</a:t>
            </a:r>
            <a:r>
              <a:rPr lang="en-GB" sz="6000" b="1" dirty="0"/>
              <a:t> </a:t>
            </a:r>
            <a:r>
              <a:rPr lang="en-GB" sz="6000" b="1" dirty="0" err="1"/>
              <a:t>soa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Jeso</a:t>
            </a:r>
            <a:r>
              <a:rPr lang="en-GB" sz="6000" b="1" dirty="0" smtClean="0"/>
              <a:t> </a:t>
            </a:r>
            <a:r>
              <a:rPr lang="en-GB" sz="6000" b="1" dirty="0"/>
              <a:t>no </a:t>
            </a:r>
            <a:r>
              <a:rPr lang="en-GB" sz="6000" b="1" dirty="0" err="1"/>
              <a:t>alehanay</a:t>
            </a:r>
            <a:r>
              <a:rPr lang="en-GB" sz="6000" b="1" dirty="0"/>
              <a:t> :,:”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421266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79662"/>
            <a:ext cx="9144000" cy="1224136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2) </a:t>
            </a:r>
            <a:r>
              <a:rPr lang="en-GB" sz="6000" b="1" dirty="0"/>
              <a:t>“</a:t>
            </a:r>
            <a:r>
              <a:rPr lang="en-GB" sz="6000" b="1" dirty="0" err="1"/>
              <a:t>Lozanao</a:t>
            </a:r>
            <a:r>
              <a:rPr lang="en-GB" sz="6000" b="1" dirty="0"/>
              <a:t>,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mpivahiny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Làlana</a:t>
            </a:r>
            <a:r>
              <a:rPr lang="en-GB" sz="6000" b="1" dirty="0" smtClean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fantatrao</a:t>
            </a:r>
            <a:r>
              <a:rPr lang="en-GB" sz="6000" b="1" dirty="0"/>
              <a:t> !”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smtClean="0"/>
              <a:t>“</a:t>
            </a:r>
            <a:r>
              <a:rPr lang="en-GB" sz="6000" b="1" dirty="0" err="1"/>
              <a:t>Tsia</a:t>
            </a:r>
            <a:r>
              <a:rPr lang="en-GB" sz="6000" b="1" dirty="0"/>
              <a:t>,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anjely</a:t>
            </a:r>
            <a:r>
              <a:rPr lang="en-GB" sz="6000" b="1" dirty="0"/>
              <a:t> </a:t>
            </a:r>
            <a:r>
              <a:rPr lang="en-GB" sz="6000" b="1" dirty="0" err="1"/>
              <a:t>maro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smtClean="0"/>
              <a:t>No </a:t>
            </a:r>
            <a:r>
              <a:rPr lang="en-GB" sz="6000" b="1" dirty="0" err="1"/>
              <a:t>miaraka</a:t>
            </a:r>
            <a:r>
              <a:rPr lang="en-GB" sz="6000" b="1" dirty="0"/>
              <a:t> </a:t>
            </a:r>
            <a:r>
              <a:rPr lang="en-GB" sz="6000" b="1" dirty="0" err="1"/>
              <a:t>aminay</a:t>
            </a:r>
            <a:r>
              <a:rPr lang="en-GB" sz="6000" b="1" dirty="0"/>
              <a:t> ;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87786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79662"/>
            <a:ext cx="9144000" cy="1224136"/>
          </a:xfrm>
        </p:spPr>
        <p:txBody>
          <a:bodyPr>
            <a:noAutofit/>
          </a:bodyPr>
          <a:lstStyle/>
          <a:p>
            <a:r>
              <a:rPr lang="en-GB" sz="6000" b="1" dirty="0" err="1"/>
              <a:t>Jeso</a:t>
            </a:r>
            <a:r>
              <a:rPr lang="en-GB" sz="6000" b="1" dirty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 no </a:t>
            </a:r>
            <a:r>
              <a:rPr lang="en-GB" sz="6000" b="1" dirty="0" err="1"/>
              <a:t>mitondra</a:t>
            </a:r>
            <a:r>
              <a:rPr lang="en-GB" sz="6000" b="1" dirty="0"/>
              <a:t>.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Tsy</a:t>
            </a:r>
            <a:r>
              <a:rPr lang="en-GB" sz="6000" b="1" dirty="0" smtClean="0"/>
              <a:t> </a:t>
            </a:r>
            <a:r>
              <a:rPr lang="en-GB" sz="6000" b="1" dirty="0" err="1"/>
              <a:t>hanjo</a:t>
            </a:r>
            <a:r>
              <a:rPr lang="en-GB" sz="6000" b="1" dirty="0"/>
              <a:t> </a:t>
            </a:r>
            <a:r>
              <a:rPr lang="en-GB" sz="6000" b="1" dirty="0" err="1"/>
              <a:t>anay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loza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smtClean="0"/>
              <a:t>:,: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hanjo</a:t>
            </a:r>
            <a:r>
              <a:rPr lang="en-GB" sz="6000" b="1" dirty="0"/>
              <a:t> </a:t>
            </a:r>
            <a:r>
              <a:rPr lang="en-GB" sz="6000" b="1" dirty="0" err="1"/>
              <a:t>anay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loza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Izy</a:t>
            </a:r>
            <a:r>
              <a:rPr lang="en-GB" sz="6000" b="1" dirty="0" smtClean="0"/>
              <a:t> </a:t>
            </a:r>
            <a:r>
              <a:rPr lang="en-GB" sz="6000" b="1" dirty="0"/>
              <a:t>no </a:t>
            </a:r>
            <a:r>
              <a:rPr lang="en-GB" sz="6000" b="1" dirty="0" err="1"/>
              <a:t>ampinganay</a:t>
            </a:r>
            <a:r>
              <a:rPr lang="en-GB" sz="6000" b="1" dirty="0"/>
              <a:t> :,:”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30560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79662"/>
            <a:ext cx="9144000" cy="1224136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3) </a:t>
            </a:r>
            <a:r>
              <a:rPr lang="en-GB" sz="6600" b="1" dirty="0"/>
              <a:t>“</a:t>
            </a:r>
            <a:r>
              <a:rPr lang="en-GB" sz="6600" b="1" dirty="0" err="1"/>
              <a:t>Inona</a:t>
            </a:r>
            <a:r>
              <a:rPr lang="en-GB" sz="6600" b="1" dirty="0"/>
              <a:t>,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mpivahiny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smtClean="0"/>
              <a:t>No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azonao</a:t>
            </a:r>
            <a:r>
              <a:rPr lang="en-GB" sz="6600" b="1" dirty="0"/>
              <a:t> </a:t>
            </a:r>
            <a:r>
              <a:rPr lang="en-GB" sz="6600" b="1" dirty="0" err="1"/>
              <a:t>ary</a:t>
            </a:r>
            <a:r>
              <a:rPr lang="en-GB" sz="6600" b="1" dirty="0"/>
              <a:t> ?”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smtClean="0"/>
              <a:t>“</a:t>
            </a:r>
            <a:r>
              <a:rPr lang="en-GB" sz="6600" b="1" dirty="0" err="1"/>
              <a:t>Jeso</a:t>
            </a:r>
            <a:r>
              <a:rPr lang="en-GB" sz="6600" b="1" dirty="0"/>
              <a:t> Kristy be </a:t>
            </a:r>
            <a:r>
              <a:rPr lang="en-GB" sz="6600" b="1" dirty="0" err="1"/>
              <a:t>fitia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Vonon-kanome</a:t>
            </a:r>
            <a:r>
              <a:rPr lang="en-GB" sz="6600" b="1" dirty="0" smtClean="0"/>
              <a:t> </a:t>
            </a:r>
            <a:r>
              <a:rPr lang="en-GB" sz="6600" b="1" dirty="0" err="1"/>
              <a:t>anay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07092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79662"/>
            <a:ext cx="9144000" cy="1224136"/>
          </a:xfrm>
        </p:spPr>
        <p:txBody>
          <a:bodyPr>
            <a:noAutofit/>
          </a:bodyPr>
          <a:lstStyle/>
          <a:p>
            <a:r>
              <a:rPr lang="en-GB" sz="6000" b="1" dirty="0"/>
              <a:t> </a:t>
            </a:r>
            <a:r>
              <a:rPr lang="en-GB" sz="6000" b="1" dirty="0" err="1"/>
              <a:t>Lamba</a:t>
            </a:r>
            <a:r>
              <a:rPr lang="en-GB" sz="6000" b="1" dirty="0"/>
              <a:t> </a:t>
            </a:r>
            <a:r>
              <a:rPr lang="en-GB" sz="6000" b="1" dirty="0" err="1"/>
              <a:t>fotsy</a:t>
            </a:r>
            <a:r>
              <a:rPr lang="en-GB" sz="6000" b="1" dirty="0"/>
              <a:t>, </a:t>
            </a:r>
            <a:r>
              <a:rPr lang="en-GB" sz="6000" b="1" dirty="0" err="1"/>
              <a:t>zava-tsoa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Ranon’aina</a:t>
            </a:r>
            <a:r>
              <a:rPr lang="en-GB" sz="6000" b="1" dirty="0" smtClean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lany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smtClean="0"/>
              <a:t>:,: </a:t>
            </a:r>
            <a:r>
              <a:rPr lang="en-GB" sz="6000" b="1" dirty="0" err="1"/>
              <a:t>Ranon’aina</a:t>
            </a:r>
            <a:r>
              <a:rPr lang="en-GB" sz="6000" b="1" dirty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lany</a:t>
            </a:r>
            <a:r>
              <a:rPr lang="en-GB" sz="6000" b="1" dirty="0"/>
              <a:t>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Jeso</a:t>
            </a:r>
            <a:r>
              <a:rPr lang="en-GB" sz="6000" b="1" dirty="0" smtClean="0"/>
              <a:t> </a:t>
            </a:r>
            <a:r>
              <a:rPr lang="en-GB" sz="6000" b="1" dirty="0"/>
              <a:t>no </a:t>
            </a:r>
            <a:r>
              <a:rPr lang="en-GB" sz="6000" b="1" dirty="0" err="1"/>
              <a:t>hatoninay</a:t>
            </a:r>
            <a:r>
              <a:rPr lang="en-GB" sz="6000" b="1" dirty="0"/>
              <a:t> :,:”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442087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79662"/>
            <a:ext cx="9144000" cy="1224136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4) </a:t>
            </a:r>
            <a:r>
              <a:rPr lang="en-GB" sz="6000" b="1" dirty="0"/>
              <a:t>“</a:t>
            </a:r>
            <a:r>
              <a:rPr lang="en-GB" sz="6000" b="1" dirty="0" err="1"/>
              <a:t>Tianay</a:t>
            </a:r>
            <a:r>
              <a:rPr lang="en-GB" sz="6000" b="1" dirty="0"/>
              <a:t>,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mpivahiny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Mba</a:t>
            </a:r>
            <a:r>
              <a:rPr lang="en-GB" sz="6000" b="1" dirty="0" smtClean="0"/>
              <a:t> </a:t>
            </a:r>
            <a:r>
              <a:rPr lang="en-GB" sz="6000" b="1" dirty="0" err="1"/>
              <a:t>hiaraka</a:t>
            </a:r>
            <a:r>
              <a:rPr lang="en-GB" sz="6000" b="1" dirty="0"/>
              <a:t> </a:t>
            </a:r>
            <a:r>
              <a:rPr lang="en-GB" sz="6000" b="1" dirty="0" err="1"/>
              <a:t>aminao</a:t>
            </a:r>
            <a:r>
              <a:rPr lang="en-GB" sz="6000" b="1" dirty="0"/>
              <a:t> !”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smtClean="0"/>
              <a:t>“</a:t>
            </a:r>
            <a:r>
              <a:rPr lang="en-GB" sz="6000" b="1" dirty="0" err="1"/>
              <a:t>Mandrosoa</a:t>
            </a:r>
            <a:r>
              <a:rPr lang="en-GB" sz="6000" b="1" dirty="0"/>
              <a:t>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sakaiza</a:t>
            </a:r>
            <a:r>
              <a:rPr lang="en-GB" sz="6000" b="1" dirty="0"/>
              <a:t>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Miaraha</a:t>
            </a:r>
            <a:r>
              <a:rPr lang="en-GB" sz="6000" b="1" dirty="0" smtClean="0"/>
              <a:t> </a:t>
            </a:r>
            <a:r>
              <a:rPr lang="en-GB" sz="6000" b="1" dirty="0" err="1"/>
              <a:t>aminay</a:t>
            </a:r>
            <a:r>
              <a:rPr lang="en-GB" sz="6000" b="1" dirty="0"/>
              <a:t>;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638726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79662"/>
            <a:ext cx="9144000" cy="1224136"/>
          </a:xfrm>
        </p:spPr>
        <p:txBody>
          <a:bodyPr>
            <a:noAutofit/>
          </a:bodyPr>
          <a:lstStyle/>
          <a:p>
            <a:r>
              <a:rPr lang="en-GB" sz="6600" b="1" dirty="0"/>
              <a:t>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izay</a:t>
            </a:r>
            <a:r>
              <a:rPr lang="en-GB" sz="6600" b="1" dirty="0"/>
              <a:t> </a:t>
            </a:r>
            <a:r>
              <a:rPr lang="en-GB" sz="6600" b="1" dirty="0" err="1"/>
              <a:t>mitady</a:t>
            </a:r>
            <a:r>
              <a:rPr lang="en-GB" sz="6600" b="1" dirty="0"/>
              <a:t> </a:t>
            </a:r>
            <a:r>
              <a:rPr lang="en-GB" sz="6600" b="1" dirty="0" err="1"/>
              <a:t>tsara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Tsy</a:t>
            </a:r>
            <a:r>
              <a:rPr lang="en-GB" sz="6600" b="1" dirty="0" smtClean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lavin’i</a:t>
            </a:r>
            <a:r>
              <a:rPr lang="en-GB" sz="6600" b="1" dirty="0"/>
              <a:t> </a:t>
            </a:r>
            <a:r>
              <a:rPr lang="en-GB" sz="6600" b="1" dirty="0" err="1"/>
              <a:t>Jesosy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smtClean="0"/>
              <a:t>:,: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lavin’i</a:t>
            </a:r>
            <a:r>
              <a:rPr lang="en-GB" sz="6600" b="1" dirty="0"/>
              <a:t> </a:t>
            </a:r>
            <a:r>
              <a:rPr lang="en-GB" sz="6600" b="1" dirty="0" err="1"/>
              <a:t>Jesosy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Izy</a:t>
            </a:r>
            <a:r>
              <a:rPr lang="en-GB" sz="6600" b="1" dirty="0" smtClean="0"/>
              <a:t> </a:t>
            </a:r>
            <a:r>
              <a:rPr lang="en-GB" sz="6600" b="1" dirty="0"/>
              <a:t>no </a:t>
            </a:r>
            <a:r>
              <a:rPr lang="en-GB" sz="6600" b="1" dirty="0" err="1"/>
              <a:t>hidiranay</a:t>
            </a:r>
            <a:r>
              <a:rPr lang="en-GB" sz="6600" b="1" dirty="0"/>
              <a:t> :,:”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1930165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53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504</vt:lpstr>
      <vt:lpstr>1) “Ambarao, ry mpivahiny ! Ny alehanao izao !” “Fiakarana mideza, Ihoaranay anio ;</vt:lpstr>
      <vt:lpstr>Jesosy Tompo no miantso :,: Mba ho ao an-tany soa ; :,: Mba ho ao an-tany soa ; Jeso no alehanay :,:”</vt:lpstr>
      <vt:lpstr>2) “Lozanao, ry mpivahiny, Làlana tsy fantatrao !” “Tsia, fa anjely maro No miaraka aminay ;</vt:lpstr>
      <vt:lpstr>Jeso Tompo no mitondra. Tsy hanjo anay ny loza, :,: Tsy hanjo anay ny loza ; Izy no ampinganay :,:”</vt:lpstr>
      <vt:lpstr>3) “Inona, ry mpivahiny, No ho azonao ary ?” “Jeso Kristy be fitia Vonon-kanome anay</vt:lpstr>
      <vt:lpstr> Lamba fotsy, zava-tsoa, Ranon’aina tsy ho lany, :,: Ranon’aina tsy ho lany ! Jeso no hatoninay :,:”</vt:lpstr>
      <vt:lpstr>4) “Tianay, ry mpivahiny, Mba hiaraka aminao !” “Mandrosoa ry sakaiza ! Miaraha aminay;</vt:lpstr>
      <vt:lpstr> Fa izay mitady tsara Tsy mba lavin’i Jesosy, :,: Tsy mba lavin’i Jesosy, Izy no hidiranay :,:”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504</dc:title>
  <dc:creator>ami</dc:creator>
  <cp:lastModifiedBy>ami</cp:lastModifiedBy>
  <cp:revision>1</cp:revision>
  <dcterms:created xsi:type="dcterms:W3CDTF">2014-10-23T19:10:34Z</dcterms:created>
  <dcterms:modified xsi:type="dcterms:W3CDTF">2014-10-23T19:16:25Z</dcterms:modified>
</cp:coreProperties>
</file>