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5E15-8B87-4814-A29D-EC57288A072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B30B-8353-42D9-8BA4-232EF4EB2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3531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5E15-8B87-4814-A29D-EC57288A072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B30B-8353-42D9-8BA4-232EF4EB2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32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5E15-8B87-4814-A29D-EC57288A072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B30B-8353-42D9-8BA4-232EF4EB2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6488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5E15-8B87-4814-A29D-EC57288A072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B30B-8353-42D9-8BA4-232EF4EB2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952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5E15-8B87-4814-A29D-EC57288A072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B30B-8353-42D9-8BA4-232EF4EB2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49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5E15-8B87-4814-A29D-EC57288A072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B30B-8353-42D9-8BA4-232EF4EB2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322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5E15-8B87-4814-A29D-EC57288A072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B30B-8353-42D9-8BA4-232EF4EB2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25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5E15-8B87-4814-A29D-EC57288A072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B30B-8353-42D9-8BA4-232EF4EB2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15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5E15-8B87-4814-A29D-EC57288A072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B30B-8353-42D9-8BA4-232EF4EB2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77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5E15-8B87-4814-A29D-EC57288A072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B30B-8353-42D9-8BA4-232EF4EB2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70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F5E15-8B87-4814-A29D-EC57288A072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80B30B-8353-42D9-8BA4-232EF4EB2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05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F5E15-8B87-4814-A29D-EC57288A0722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0B30B-8353-42D9-8BA4-232EF4EB2C2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857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505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361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/>
              <a:t>“</a:t>
            </a:r>
            <a:r>
              <a:rPr lang="en-GB" sz="6000" b="1" dirty="0" err="1"/>
              <a:t>Mpivahiny</a:t>
            </a:r>
            <a:r>
              <a:rPr lang="en-GB" sz="6000" b="1" dirty="0"/>
              <a:t> !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lazao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Zovy</a:t>
            </a:r>
            <a:r>
              <a:rPr lang="en-GB" sz="6000" b="1" dirty="0"/>
              <a:t> moa </a:t>
            </a:r>
            <a:r>
              <a:rPr lang="en-GB" sz="6000" b="1" dirty="0" err="1"/>
              <a:t>hianao</a:t>
            </a:r>
            <a:r>
              <a:rPr lang="en-GB" sz="6000" b="1" dirty="0"/>
              <a:t> ?”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“</a:t>
            </a:r>
            <a:r>
              <a:rPr lang="en-GB" sz="6000" b="1" dirty="0" err="1"/>
              <a:t>Izaho</a:t>
            </a:r>
            <a:r>
              <a:rPr lang="en-GB" sz="6000" b="1" dirty="0"/>
              <a:t> </a:t>
            </a:r>
            <a:r>
              <a:rPr lang="en-GB" sz="6000" b="1" dirty="0" err="1"/>
              <a:t>namanao</a:t>
            </a:r>
            <a:r>
              <a:rPr lang="en-GB" sz="6000" b="1" dirty="0"/>
              <a:t> </a:t>
            </a:r>
            <a:r>
              <a:rPr lang="en-GB" sz="6000" b="1" dirty="0" err="1"/>
              <a:t>ity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miandry</a:t>
            </a:r>
            <a:r>
              <a:rPr lang="en-GB" sz="6000" b="1" dirty="0"/>
              <a:t> </a:t>
            </a:r>
            <a:r>
              <a:rPr lang="en-GB" sz="6000" b="1" i="1" dirty="0" err="1"/>
              <a:t>I</a:t>
            </a:r>
            <a:r>
              <a:rPr lang="en-GB" sz="6000" b="1" dirty="0" err="1"/>
              <a:t>lay</a:t>
            </a:r>
            <a:r>
              <a:rPr lang="en-GB" sz="6000" b="1" dirty="0"/>
              <a:t> </a:t>
            </a:r>
            <a:r>
              <a:rPr lang="en-GB" sz="6000" b="1" dirty="0" err="1"/>
              <a:t>ary</a:t>
            </a:r>
            <a:r>
              <a:rPr lang="en-GB" sz="6000" b="1" dirty="0" smtClean="0"/>
              <a:t>.”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325236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/>
              <a:t>“</a:t>
            </a:r>
            <a:r>
              <a:rPr lang="en-GB" sz="6000" b="1" dirty="0" err="1"/>
              <a:t>Mpivahiny</a:t>
            </a:r>
            <a:r>
              <a:rPr lang="en-GB" sz="6000" b="1" dirty="0"/>
              <a:t> !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lazao</a:t>
            </a:r>
            <a:r>
              <a:rPr lang="en-GB" sz="6000" b="1" dirty="0"/>
              <a:t> :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Iza</a:t>
            </a:r>
            <a:r>
              <a:rPr lang="en-GB" sz="6000" b="1" dirty="0"/>
              <a:t> no </a:t>
            </a:r>
            <a:r>
              <a:rPr lang="en-GB" sz="6000" b="1" dirty="0" err="1"/>
              <a:t>andraisanao</a:t>
            </a:r>
            <a:r>
              <a:rPr lang="en-GB" sz="6000" b="1" dirty="0"/>
              <a:t> ?”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“</a:t>
            </a:r>
            <a:r>
              <a:rPr lang="en-GB" sz="6000" b="1" dirty="0" err="1"/>
              <a:t>Jeso</a:t>
            </a:r>
            <a:r>
              <a:rPr lang="en-GB" sz="6000" b="1" dirty="0"/>
              <a:t>, </a:t>
            </a:r>
            <a:r>
              <a:rPr lang="en-GB" sz="6000" b="1" dirty="0" err="1"/>
              <a:t>Havako</a:t>
            </a:r>
            <a:r>
              <a:rPr lang="en-GB" sz="6000" b="1" dirty="0"/>
              <a:t> </a:t>
            </a:r>
            <a:r>
              <a:rPr lang="en-GB" sz="6000" b="1" dirty="0" err="1"/>
              <a:t>arý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No </a:t>
            </a:r>
            <a:r>
              <a:rPr lang="en-GB" sz="6000" b="1" dirty="0" err="1"/>
              <a:t>andrasako</a:t>
            </a:r>
            <a:r>
              <a:rPr lang="en-GB" sz="6000" b="1" dirty="0"/>
              <a:t> </a:t>
            </a:r>
            <a:r>
              <a:rPr lang="en-GB" sz="6000" b="1" dirty="0" err="1"/>
              <a:t>aty</a:t>
            </a:r>
            <a:r>
              <a:rPr lang="en-GB" sz="6000" b="1" dirty="0"/>
              <a:t>.”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333235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/>
              <a:t>“</a:t>
            </a:r>
            <a:r>
              <a:rPr lang="en-GB" sz="6000" b="1" dirty="0" err="1"/>
              <a:t>Mpivahiny</a:t>
            </a:r>
            <a:r>
              <a:rPr lang="en-GB" sz="6000" b="1" dirty="0"/>
              <a:t> !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lazao</a:t>
            </a:r>
            <a:r>
              <a:rPr lang="en-GB" sz="6000" b="1" dirty="0"/>
              <a:t> :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Aiza</a:t>
            </a:r>
            <a:r>
              <a:rPr lang="en-GB" sz="6000" b="1" dirty="0"/>
              <a:t> no </a:t>
            </a:r>
            <a:r>
              <a:rPr lang="en-GB" sz="6000" b="1" dirty="0" err="1"/>
              <a:t>halehanao</a:t>
            </a:r>
            <a:r>
              <a:rPr lang="en-GB" sz="6000" b="1" dirty="0"/>
              <a:t> ?”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“</a:t>
            </a:r>
            <a:r>
              <a:rPr lang="en-GB" sz="6000" b="1" dirty="0" err="1"/>
              <a:t>Lalana</a:t>
            </a:r>
            <a:r>
              <a:rPr lang="en-GB" sz="6000" b="1" dirty="0"/>
              <a:t> </a:t>
            </a:r>
            <a:r>
              <a:rPr lang="en-GB" sz="6000" b="1" dirty="0" err="1"/>
              <a:t>ety</a:t>
            </a:r>
            <a:r>
              <a:rPr lang="en-GB" sz="6000" b="1" dirty="0"/>
              <a:t> </a:t>
            </a:r>
            <a:r>
              <a:rPr lang="en-GB" sz="6000" b="1" dirty="0" err="1"/>
              <a:t>avokoa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Sady</a:t>
            </a:r>
            <a:r>
              <a:rPr lang="en-GB" sz="6000" b="1" dirty="0"/>
              <a:t> </a:t>
            </a:r>
            <a:r>
              <a:rPr lang="en-GB" sz="6000" b="1" dirty="0" err="1"/>
              <a:t>sarotra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.”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218967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/>
              <a:t>“</a:t>
            </a:r>
            <a:r>
              <a:rPr lang="en-GB" sz="6000" b="1" dirty="0" err="1"/>
              <a:t>Mpivahiny</a:t>
            </a:r>
            <a:r>
              <a:rPr lang="en-GB" sz="6000" b="1" dirty="0"/>
              <a:t> !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lazao</a:t>
            </a:r>
            <a:r>
              <a:rPr lang="en-GB" sz="6000" b="1" dirty="0"/>
              <a:t> :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Iza</a:t>
            </a:r>
            <a:r>
              <a:rPr lang="en-GB" sz="6000" b="1" dirty="0"/>
              <a:t> no </a:t>
            </a:r>
            <a:r>
              <a:rPr lang="en-GB" sz="6000" b="1" dirty="0" err="1"/>
              <a:t>harahinao</a:t>
            </a:r>
            <a:r>
              <a:rPr lang="en-GB" sz="6000" b="1" dirty="0"/>
              <a:t> ?”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“</a:t>
            </a:r>
            <a:r>
              <a:rPr lang="en-GB" sz="6000" b="1" dirty="0" err="1"/>
              <a:t>Jeso</a:t>
            </a:r>
            <a:r>
              <a:rPr lang="en-GB" sz="6000" b="1" dirty="0"/>
              <a:t>, </a:t>
            </a:r>
            <a:r>
              <a:rPr lang="en-GB" sz="6000" b="1" dirty="0" err="1"/>
              <a:t>Zoky</a:t>
            </a:r>
            <a:r>
              <a:rPr lang="en-GB" sz="6000" b="1" dirty="0"/>
              <a:t> be </a:t>
            </a:r>
            <a:r>
              <a:rPr lang="en-GB" sz="6000" b="1" dirty="0" err="1"/>
              <a:t>fitia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mamela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hania</a:t>
            </a:r>
            <a:r>
              <a:rPr lang="en-GB" sz="6000" b="1" dirty="0"/>
              <a:t>.”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421068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Mpivahiny</a:t>
            </a:r>
            <a:r>
              <a:rPr lang="en-GB" sz="6000" b="1" dirty="0"/>
              <a:t> !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lazao</a:t>
            </a:r>
            <a:r>
              <a:rPr lang="en-GB" sz="6000" b="1" dirty="0"/>
              <a:t> :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Aiza</a:t>
            </a:r>
            <a:r>
              <a:rPr lang="en-GB" sz="6000" b="1" dirty="0"/>
              <a:t> no </a:t>
            </a:r>
            <a:r>
              <a:rPr lang="en-GB" sz="6000" b="1" dirty="0" err="1"/>
              <a:t>hodianao</a:t>
            </a:r>
            <a:r>
              <a:rPr lang="en-GB" sz="6000" b="1" dirty="0"/>
              <a:t> ?”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“</a:t>
            </a:r>
            <a:r>
              <a:rPr lang="en-GB" sz="6000" b="1" dirty="0" err="1"/>
              <a:t>Ao</a:t>
            </a:r>
            <a:r>
              <a:rPr lang="en-GB" sz="6000" b="1" dirty="0"/>
              <a:t> an-</a:t>
            </a:r>
            <a:r>
              <a:rPr lang="en-GB" sz="6000" b="1" dirty="0" err="1"/>
              <a:t>danitra</a:t>
            </a:r>
            <a:r>
              <a:rPr lang="en-GB" sz="6000" b="1" dirty="0"/>
              <a:t> </a:t>
            </a:r>
            <a:r>
              <a:rPr lang="en-GB" sz="6000" b="1" dirty="0" err="1"/>
              <a:t>madio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No </a:t>
            </a:r>
            <a:r>
              <a:rPr lang="en-GB" sz="6000" b="1" dirty="0" err="1"/>
              <a:t>aleha</a:t>
            </a:r>
            <a:r>
              <a:rPr lang="en-GB" sz="6000" b="1" dirty="0"/>
              <a:t> </a:t>
            </a:r>
            <a:r>
              <a:rPr lang="en-GB" sz="6000" b="1" dirty="0" err="1"/>
              <a:t>ankehitrio</a:t>
            </a:r>
            <a:r>
              <a:rPr lang="en-GB" sz="6000" b="1" dirty="0"/>
              <a:t>.”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17463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85851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/>
              <a:t>“</a:t>
            </a:r>
            <a:r>
              <a:rPr lang="en-GB" sz="6000" b="1" dirty="0" err="1"/>
              <a:t>Mpivahiny</a:t>
            </a:r>
            <a:r>
              <a:rPr lang="en-GB" sz="6000" b="1" dirty="0"/>
              <a:t> !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lazao</a:t>
            </a:r>
            <a:r>
              <a:rPr lang="en-GB" sz="6000" b="1" dirty="0"/>
              <a:t> :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Iza</a:t>
            </a:r>
            <a:r>
              <a:rPr lang="en-GB" sz="6000" b="1" dirty="0"/>
              <a:t> no </a:t>
            </a:r>
            <a:r>
              <a:rPr lang="en-GB" sz="6000" b="1" dirty="0" err="1"/>
              <a:t>handray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?”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“</a:t>
            </a:r>
            <a:r>
              <a:rPr lang="en-GB" sz="6000" b="1" dirty="0" err="1"/>
              <a:t>Jeso</a:t>
            </a:r>
            <a:r>
              <a:rPr lang="en-GB" sz="6000" b="1" dirty="0"/>
              <a:t>, </a:t>
            </a:r>
            <a:r>
              <a:rPr lang="en-GB" sz="6000" b="1" i="1" dirty="0" err="1"/>
              <a:t>I</a:t>
            </a:r>
            <a:r>
              <a:rPr lang="en-GB" sz="6000" b="1" dirty="0" err="1"/>
              <a:t>lay</a:t>
            </a:r>
            <a:r>
              <a:rPr lang="en-GB" sz="6000" b="1" dirty="0"/>
              <a:t> </a:t>
            </a:r>
            <a:r>
              <a:rPr lang="en-GB" sz="6000" b="1" dirty="0" err="1"/>
              <a:t>Mpanjaka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Tompo</a:t>
            </a:r>
            <a:r>
              <a:rPr lang="en-GB" sz="6000" b="1" dirty="0"/>
              <a:t>, </a:t>
            </a:r>
            <a:r>
              <a:rPr lang="en-GB" sz="6000" b="1" dirty="0" err="1"/>
              <a:t>Havako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.”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28941803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505</vt:lpstr>
      <vt:lpstr>1) “Mpivahiny ! mba lazao ;    Zovy moa hianao ?”    “Izaho namanao ity,    Fa miandry Ilay ary.”</vt:lpstr>
      <vt:lpstr>“Mpivahiny ! mba lazao :    Iza no andraisanao ?”    “Jeso, Havako arý,    No andrasako aty.”</vt:lpstr>
      <vt:lpstr>2) “Mpivahiny ! mba lazao :    Aiza no halehanao ?”    “Lalana ety avokoa    Sady sarotra tokoa.”</vt:lpstr>
      <vt:lpstr>“Mpivahiny ! mba lazao :    Iza no harahinao ?”    “Jeso, Zoky be fitia,    Tsy mamela mba hania.”</vt:lpstr>
      <vt:lpstr>3) Mpivahiny ! mba lazao :    Aiza no hodianao ?”    “Ao an-danitra madio    No aleha ankehitrio.”</vt:lpstr>
      <vt:lpstr>“Mpivahiny ! mba lazao :    Iza no handray anao ?”    “Jeso, Ilay Mpanjaka soa,    Tompo, Havako tokoa.”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505</dc:title>
  <dc:creator>ami</dc:creator>
  <cp:lastModifiedBy>ami</cp:lastModifiedBy>
  <cp:revision>1</cp:revision>
  <dcterms:created xsi:type="dcterms:W3CDTF">2014-10-28T18:24:23Z</dcterms:created>
  <dcterms:modified xsi:type="dcterms:W3CDTF">2014-10-28T18:28:34Z</dcterms:modified>
</cp:coreProperties>
</file>