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0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C1E-E7FA-460C-A422-F07BB6B84307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96B-707F-4B8D-8719-5B877BA6B8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C1E-E7FA-460C-A422-F07BB6B84307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96B-707F-4B8D-8719-5B877BA6B8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C1E-E7FA-460C-A422-F07BB6B84307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96B-707F-4B8D-8719-5B877BA6B8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C1E-E7FA-460C-A422-F07BB6B84307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96B-707F-4B8D-8719-5B877BA6B8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C1E-E7FA-460C-A422-F07BB6B84307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96B-707F-4B8D-8719-5B877BA6B8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C1E-E7FA-460C-A422-F07BB6B84307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96B-707F-4B8D-8719-5B877BA6B8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C1E-E7FA-460C-A422-F07BB6B84307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96B-707F-4B8D-8719-5B877BA6B8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C1E-E7FA-460C-A422-F07BB6B84307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96B-707F-4B8D-8719-5B877BA6B8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C1E-E7FA-460C-A422-F07BB6B84307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96B-707F-4B8D-8719-5B877BA6B8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C1E-E7FA-460C-A422-F07BB6B84307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96B-707F-4B8D-8719-5B877BA6B8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C1E-E7FA-460C-A422-F07BB6B84307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96B-707F-4B8D-8719-5B877BA6B87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6C1E-E7FA-460C-A422-F07BB6B84307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196B-707F-4B8D-8719-5B877BA6B87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09191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506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Tsy </a:t>
            </a:r>
            <a:r>
              <a:rPr lang="en-GB" b="1" dirty="0" err="1" smtClean="0"/>
              <a:t>misy</a:t>
            </a:r>
            <a:r>
              <a:rPr lang="en-GB" b="1" dirty="0" smtClean="0"/>
              <a:t> </a:t>
            </a:r>
            <a:r>
              <a:rPr lang="en-GB" b="1" dirty="0" err="1" smtClean="0"/>
              <a:t>miadana</a:t>
            </a:r>
            <a:r>
              <a:rPr lang="en-GB" b="1" dirty="0" smtClean="0"/>
              <a:t> ka </a:t>
            </a:r>
            <a:r>
              <a:rPr lang="en-GB" b="1" dirty="0" err="1" smtClean="0"/>
              <a:t>afa-po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99542"/>
            <a:ext cx="9144000" cy="2420551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1) </a:t>
            </a:r>
            <a:r>
              <a:rPr lang="en-GB" sz="4800" b="1" dirty="0"/>
              <a:t>Tsy </a:t>
            </a:r>
            <a:r>
              <a:rPr lang="en-GB" sz="4800" b="1" dirty="0" err="1"/>
              <a:t>misy</a:t>
            </a:r>
            <a:r>
              <a:rPr lang="en-GB" sz="4800" b="1" dirty="0"/>
              <a:t> </a:t>
            </a:r>
            <a:r>
              <a:rPr lang="en-GB" sz="4800" b="1" dirty="0" err="1"/>
              <a:t>miadana</a:t>
            </a:r>
            <a:r>
              <a:rPr lang="en-GB" sz="4800" b="1" dirty="0"/>
              <a:t> ka </a:t>
            </a:r>
            <a:r>
              <a:rPr lang="en-GB" sz="4800" b="1" dirty="0" err="1"/>
              <a:t>afa-po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/>
              <a:t>   </a:t>
            </a:r>
            <a:r>
              <a:rPr lang="en-GB" sz="4800" b="1" dirty="0" err="1"/>
              <a:t>Izay</a:t>
            </a:r>
            <a:r>
              <a:rPr lang="en-GB" sz="4800" b="1" dirty="0"/>
              <a:t> </a:t>
            </a:r>
            <a:r>
              <a:rPr lang="en-GB" sz="4800" b="1" dirty="0" err="1"/>
              <a:t>monina</a:t>
            </a:r>
            <a:r>
              <a:rPr lang="en-GB" sz="4800" b="1" dirty="0"/>
              <a:t> </a:t>
            </a:r>
            <a:r>
              <a:rPr lang="en-GB" sz="4800" b="1" dirty="0" err="1"/>
              <a:t>eto</a:t>
            </a:r>
            <a:r>
              <a:rPr lang="en-GB" sz="4800" b="1" dirty="0"/>
              <a:t> an-</a:t>
            </a:r>
            <a:r>
              <a:rPr lang="en-GB" sz="4800" b="1" dirty="0" err="1"/>
              <a:t>tany</a:t>
            </a:r>
            <a:r>
              <a:rPr lang="en-GB" sz="4800" b="1" dirty="0"/>
              <a:t> ;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/>
              <a:t>  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izay</a:t>
            </a:r>
            <a:r>
              <a:rPr lang="en-GB" sz="4800" b="1" dirty="0"/>
              <a:t> </a:t>
            </a:r>
            <a:r>
              <a:rPr lang="en-GB" sz="4800" b="1" dirty="0" err="1"/>
              <a:t>tia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mino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Tompo</a:t>
            </a:r>
            <a:r>
              <a:rPr lang="en-GB" sz="4800" b="1" dirty="0" smtClean="0"/>
              <a:t>  </a:t>
            </a:r>
            <a:r>
              <a:rPr lang="en-GB" sz="4800" b="1" dirty="0" err="1"/>
              <a:t>Jeso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/>
              <a:t>   No </a:t>
            </a:r>
            <a:r>
              <a:rPr lang="en-GB" sz="4800" b="1" dirty="0" err="1"/>
              <a:t>hahazo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soa</a:t>
            </a:r>
            <a:r>
              <a:rPr lang="en-GB" sz="4800" b="1" dirty="0"/>
              <a:t> tsy </a:t>
            </a:r>
            <a:r>
              <a:rPr lang="en-GB" sz="4800" b="1" dirty="0" err="1"/>
              <a:t>lany</a:t>
            </a:r>
            <a:r>
              <a:rPr lang="en-GB" sz="4800" b="1" dirty="0" smtClean="0"/>
              <a:t>.</a:t>
            </a:r>
            <a:endParaRPr lang="fr-FR" sz="4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291830"/>
            <a:ext cx="9144000" cy="1314450"/>
          </a:xfrm>
        </p:spPr>
        <p:txBody>
          <a:bodyPr>
            <a:noAutofit/>
          </a:bodyPr>
          <a:lstStyle/>
          <a:p>
            <a:r>
              <a:rPr lang="en-GB" sz="4800" b="1" dirty="0" err="1">
                <a:solidFill>
                  <a:srgbClr val="C00000"/>
                </a:solidFill>
              </a:rPr>
              <a:t>Mba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irio</a:t>
            </a:r>
            <a:r>
              <a:rPr lang="en-GB" sz="4800" b="1" dirty="0">
                <a:solidFill>
                  <a:srgbClr val="C00000"/>
                </a:solidFill>
              </a:rPr>
              <a:t>, </a:t>
            </a:r>
            <a:r>
              <a:rPr lang="en-GB" sz="4800" b="1" dirty="0" err="1">
                <a:solidFill>
                  <a:srgbClr val="C00000"/>
                </a:solidFill>
              </a:rPr>
              <a:t>mba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irio</a:t>
            </a:r>
            <a:endParaRPr lang="en-GB" sz="4800" b="1" dirty="0" smtClean="0">
              <a:solidFill>
                <a:srgbClr val="C00000"/>
              </a:solidFill>
            </a:endParaRPr>
          </a:p>
          <a:p>
            <a:r>
              <a:rPr lang="en-GB" sz="4800" b="1" dirty="0">
                <a:solidFill>
                  <a:srgbClr val="C00000"/>
                </a:solidFill>
              </a:rPr>
              <a:t>     </a:t>
            </a:r>
            <a:r>
              <a:rPr lang="en-GB" sz="4800" b="1" dirty="0" err="1">
                <a:solidFill>
                  <a:srgbClr val="C00000"/>
                </a:solidFill>
              </a:rPr>
              <a:t>Ny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hananana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an’i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Jeso</a:t>
            </a:r>
            <a:r>
              <a:rPr lang="en-GB" sz="4800" b="1" dirty="0" smtClean="0">
                <a:solidFill>
                  <a:srgbClr val="C00000"/>
                </a:solidFill>
              </a:rPr>
              <a:t>.</a:t>
            </a:r>
            <a:endParaRPr lang="fr-FR" sz="4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42924"/>
            <a:ext cx="9144000" cy="2420551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2) </a:t>
            </a:r>
            <a:r>
              <a:rPr lang="en-GB" sz="4800" b="1" dirty="0" err="1"/>
              <a:t>Raha</a:t>
            </a:r>
            <a:r>
              <a:rPr lang="en-GB" sz="4800" b="1" dirty="0"/>
              <a:t> </a:t>
            </a:r>
            <a:r>
              <a:rPr lang="en-GB" sz="4800" b="1" dirty="0" err="1"/>
              <a:t>misy</a:t>
            </a:r>
            <a:r>
              <a:rPr lang="en-GB" sz="4800" b="1" dirty="0"/>
              <a:t> </a:t>
            </a:r>
            <a:r>
              <a:rPr lang="en-GB" sz="4800" b="1" dirty="0" err="1"/>
              <a:t>mahory</a:t>
            </a:r>
            <a:r>
              <a:rPr lang="en-GB" sz="4800" b="1" dirty="0"/>
              <a:t> </a:t>
            </a:r>
            <a:r>
              <a:rPr lang="en-GB" sz="4800" b="1" dirty="0" err="1"/>
              <a:t>mahazo</a:t>
            </a:r>
            <a:r>
              <a:rPr lang="en-GB" sz="4800" b="1" dirty="0"/>
              <a:t> </a:t>
            </a:r>
            <a:r>
              <a:rPr lang="en-GB" sz="4800" b="1" dirty="0" err="1"/>
              <a:t>etý</a:t>
            </a:r>
            <a:r>
              <a:rPr lang="en-GB" sz="4800" b="1" dirty="0"/>
              <a:t>,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Jeso</a:t>
            </a:r>
            <a:r>
              <a:rPr lang="en-GB" sz="4800" b="1" dirty="0" smtClean="0"/>
              <a:t> </a:t>
            </a:r>
            <a:r>
              <a:rPr lang="en-GB" sz="4800" b="1" dirty="0"/>
              <a:t>no </a:t>
            </a:r>
            <a:r>
              <a:rPr lang="en-GB" sz="4800" b="1" dirty="0" err="1"/>
              <a:t>hanala</a:t>
            </a:r>
            <a:r>
              <a:rPr lang="en-GB" sz="4800" b="1" dirty="0"/>
              <a:t> </a:t>
            </a:r>
            <a:r>
              <a:rPr lang="en-GB" sz="4800" b="1" dirty="0" err="1"/>
              <a:t>izany</a:t>
            </a:r>
            <a:r>
              <a:rPr lang="en-GB" sz="4800" b="1" dirty="0"/>
              <a:t> ;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Tsarovy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avotra</a:t>
            </a:r>
            <a:r>
              <a:rPr lang="en-GB" sz="4800" b="1" dirty="0"/>
              <a:t> </a:t>
            </a:r>
            <a:r>
              <a:rPr lang="en-GB" sz="4800" b="1" dirty="0" err="1"/>
              <a:t>tao</a:t>
            </a:r>
            <a:r>
              <a:rPr lang="en-GB" sz="4800" b="1" dirty="0"/>
              <a:t> </a:t>
            </a:r>
            <a:r>
              <a:rPr lang="en-GB" sz="4800" b="1" dirty="0" err="1"/>
              <a:t>Kalvary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nalatsany</a:t>
            </a:r>
            <a:r>
              <a:rPr lang="en-GB" sz="4800" b="1" dirty="0"/>
              <a:t> </a:t>
            </a:r>
            <a:r>
              <a:rPr lang="en-GB" sz="4800" b="1" dirty="0" err="1"/>
              <a:t>tany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rany</a:t>
            </a:r>
            <a:r>
              <a:rPr lang="en-GB" sz="4800" b="1" dirty="0"/>
              <a:t>,</a:t>
            </a:r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0" y="3291830"/>
            <a:ext cx="9144000" cy="1314450"/>
          </a:xfrm>
        </p:spPr>
        <p:txBody>
          <a:bodyPr>
            <a:noAutofit/>
          </a:bodyPr>
          <a:lstStyle/>
          <a:p>
            <a:r>
              <a:rPr lang="en-GB" sz="4800" b="1" dirty="0" err="1">
                <a:solidFill>
                  <a:srgbClr val="C00000"/>
                </a:solidFill>
              </a:rPr>
              <a:t>Mba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irio</a:t>
            </a:r>
            <a:r>
              <a:rPr lang="en-GB" sz="4800" b="1" dirty="0">
                <a:solidFill>
                  <a:srgbClr val="C00000"/>
                </a:solidFill>
              </a:rPr>
              <a:t>, </a:t>
            </a:r>
            <a:r>
              <a:rPr lang="en-GB" sz="4800" b="1" dirty="0" err="1">
                <a:solidFill>
                  <a:srgbClr val="C00000"/>
                </a:solidFill>
              </a:rPr>
              <a:t>mba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irio</a:t>
            </a:r>
            <a:endParaRPr lang="en-GB" sz="4800" b="1" dirty="0" smtClean="0">
              <a:solidFill>
                <a:srgbClr val="C00000"/>
              </a:solidFill>
            </a:endParaRPr>
          </a:p>
          <a:p>
            <a:r>
              <a:rPr lang="en-GB" sz="4800" b="1" dirty="0">
                <a:solidFill>
                  <a:srgbClr val="C00000"/>
                </a:solidFill>
              </a:rPr>
              <a:t>     </a:t>
            </a:r>
            <a:r>
              <a:rPr lang="en-GB" sz="4800" b="1" dirty="0" err="1">
                <a:solidFill>
                  <a:srgbClr val="C00000"/>
                </a:solidFill>
              </a:rPr>
              <a:t>Ny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hananana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an’i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Jeso</a:t>
            </a:r>
            <a:r>
              <a:rPr lang="en-GB" sz="4800" b="1" dirty="0" smtClean="0">
                <a:solidFill>
                  <a:srgbClr val="C00000"/>
                </a:solidFill>
              </a:rPr>
              <a:t>.</a:t>
            </a:r>
            <a:endParaRPr lang="fr-FR" sz="4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42924"/>
            <a:ext cx="9144000" cy="2420551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3) </a:t>
            </a:r>
            <a:r>
              <a:rPr lang="en-GB" sz="4800" b="1" dirty="0" err="1"/>
              <a:t>Izaho</a:t>
            </a:r>
            <a:r>
              <a:rPr lang="en-GB" sz="4800" b="1" dirty="0"/>
              <a:t> </a:t>
            </a:r>
            <a:r>
              <a:rPr lang="en-GB" sz="4800" b="1" dirty="0" err="1"/>
              <a:t>maniry</a:t>
            </a:r>
            <a:r>
              <a:rPr lang="en-GB" sz="4800" b="1" dirty="0"/>
              <a:t> </a:t>
            </a:r>
            <a:r>
              <a:rPr lang="en-GB" sz="4800" b="1" dirty="0" err="1"/>
              <a:t>hanaraka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Ry</a:t>
            </a:r>
            <a:r>
              <a:rPr lang="en-GB" sz="4800" b="1" dirty="0" smtClean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 </a:t>
            </a:r>
            <a:r>
              <a:rPr lang="en-GB" sz="4800" b="1" dirty="0" err="1"/>
              <a:t>Mpanafaka</a:t>
            </a:r>
            <a:r>
              <a:rPr lang="en-GB" sz="4800" b="1" dirty="0"/>
              <a:t> </a:t>
            </a:r>
            <a:r>
              <a:rPr lang="en-GB" sz="4800" b="1" dirty="0" err="1"/>
              <a:t>ota</a:t>
            </a:r>
            <a:r>
              <a:rPr lang="en-GB" sz="4800" b="1" dirty="0"/>
              <a:t> !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fantatro</a:t>
            </a:r>
            <a:r>
              <a:rPr lang="en-GB" sz="4800" b="1" dirty="0"/>
              <a:t> </a:t>
            </a:r>
            <a:r>
              <a:rPr lang="en-GB" sz="4800" b="1" dirty="0" err="1"/>
              <a:t>tsara</a:t>
            </a:r>
            <a:r>
              <a:rPr lang="en-GB" sz="4800" b="1" dirty="0"/>
              <a:t> </a:t>
            </a:r>
            <a:r>
              <a:rPr lang="en-GB" sz="4800" b="1" dirty="0" err="1"/>
              <a:t>hatramin’izao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fitiavanao</a:t>
            </a:r>
            <a:r>
              <a:rPr lang="en-GB" sz="4800" b="1" dirty="0"/>
              <a:t> </a:t>
            </a:r>
            <a:r>
              <a:rPr lang="en-GB" sz="4800" b="1" dirty="0" err="1"/>
              <a:t>ahy</a:t>
            </a:r>
            <a:r>
              <a:rPr lang="en-GB" sz="4800" b="1" dirty="0"/>
              <a:t> </a:t>
            </a:r>
            <a:r>
              <a:rPr lang="en-GB" sz="4800" b="1" dirty="0" err="1"/>
              <a:t>mpanota</a:t>
            </a:r>
            <a:endParaRPr lang="en-GB" sz="4800" b="1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0" y="3291830"/>
            <a:ext cx="9144000" cy="1314450"/>
          </a:xfrm>
        </p:spPr>
        <p:txBody>
          <a:bodyPr>
            <a:noAutofit/>
          </a:bodyPr>
          <a:lstStyle/>
          <a:p>
            <a:r>
              <a:rPr lang="en-GB" sz="4800" b="1" dirty="0" err="1">
                <a:solidFill>
                  <a:srgbClr val="C00000"/>
                </a:solidFill>
              </a:rPr>
              <a:t>Mba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irio</a:t>
            </a:r>
            <a:r>
              <a:rPr lang="en-GB" sz="4800" b="1" dirty="0">
                <a:solidFill>
                  <a:srgbClr val="C00000"/>
                </a:solidFill>
              </a:rPr>
              <a:t>, </a:t>
            </a:r>
            <a:r>
              <a:rPr lang="en-GB" sz="4800" b="1" dirty="0" err="1">
                <a:solidFill>
                  <a:srgbClr val="C00000"/>
                </a:solidFill>
              </a:rPr>
              <a:t>mba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irio</a:t>
            </a:r>
            <a:endParaRPr lang="en-GB" sz="4800" b="1" dirty="0" smtClean="0">
              <a:solidFill>
                <a:srgbClr val="C00000"/>
              </a:solidFill>
            </a:endParaRPr>
          </a:p>
          <a:p>
            <a:r>
              <a:rPr lang="en-GB" sz="4800" b="1" dirty="0">
                <a:solidFill>
                  <a:srgbClr val="C00000"/>
                </a:solidFill>
              </a:rPr>
              <a:t>     </a:t>
            </a:r>
            <a:r>
              <a:rPr lang="en-GB" sz="4800" b="1" dirty="0" err="1">
                <a:solidFill>
                  <a:srgbClr val="C00000"/>
                </a:solidFill>
              </a:rPr>
              <a:t>Ny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hananana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an’i</a:t>
            </a:r>
            <a:r>
              <a:rPr lang="en-GB" sz="4800" b="1" dirty="0">
                <a:solidFill>
                  <a:srgbClr val="C00000"/>
                </a:solidFill>
              </a:rPr>
              <a:t> </a:t>
            </a:r>
            <a:r>
              <a:rPr lang="en-GB" sz="4800" b="1" dirty="0" err="1">
                <a:solidFill>
                  <a:srgbClr val="C00000"/>
                </a:solidFill>
              </a:rPr>
              <a:t>Jeso</a:t>
            </a:r>
            <a:r>
              <a:rPr lang="en-GB" sz="4800" b="1" dirty="0" smtClean="0">
                <a:solidFill>
                  <a:srgbClr val="C00000"/>
                </a:solidFill>
              </a:rPr>
              <a:t>.</a:t>
            </a:r>
            <a:endParaRPr lang="fr-FR" sz="4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</Words>
  <Application>Microsoft Office PowerPoint</Application>
  <PresentationFormat>Affichage à l'écran (16:9)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506</vt:lpstr>
      <vt:lpstr>1) Tsy misy miadana ka afa-po    Izay monina eto an-tany ;    Fa izay tia sy mino ny Tompo  Jeso    No hahazo ny soa tsy lany.</vt:lpstr>
      <vt:lpstr>2) Raha misy mahory mahazo etý, Jeso no hanala izany ; Tsarovy ny avotra tao Kalvary Fa nalatsany tany ny rany,</vt:lpstr>
      <vt:lpstr>3) Izaho maniry hanaraka Anao, Ry Tompo Mpanafaka ota ! Fa fantatro tsara hatramin’izao Ny fitiavanao ahy mpanota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506</dc:title>
  <dc:creator>Pano</dc:creator>
  <cp:lastModifiedBy>SONO</cp:lastModifiedBy>
  <cp:revision>2</cp:revision>
  <dcterms:created xsi:type="dcterms:W3CDTF">2013-05-13T08:58:18Z</dcterms:created>
  <dcterms:modified xsi:type="dcterms:W3CDTF">2014-08-23T16:57:13Z</dcterms:modified>
</cp:coreProperties>
</file>