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58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0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2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8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0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6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3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5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99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DF59-E369-46FE-80BB-8666747D9552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C18B-FBFF-400F-BD3B-8B3DE59B7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2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507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6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Ranomasi-mampahory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/>
              <a:t>alehantsika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mino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hitody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Koa </a:t>
            </a:r>
            <a:r>
              <a:rPr lang="en-GB" sz="6600" b="1" dirty="0" err="1"/>
              <a:t>maharitra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663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O !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andeha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hody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tranon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dRay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13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eo</a:t>
            </a:r>
            <a:r>
              <a:rPr lang="en-GB" sz="6600" b="1" dirty="0"/>
              <a:t> am-pita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miantso</a:t>
            </a:r>
            <a:r>
              <a:rPr lang="en-GB" sz="6600" b="1" dirty="0"/>
              <a:t> hoe: </a:t>
            </a:r>
            <a:r>
              <a:rPr lang="en-GB" sz="6600" b="1" dirty="0" err="1"/>
              <a:t>Avia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Izy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no </a:t>
            </a:r>
            <a:r>
              <a:rPr lang="en-GB" sz="6600" b="1" dirty="0" err="1"/>
              <a:t>mampita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manao</a:t>
            </a:r>
            <a:r>
              <a:rPr lang="en-GB" sz="6600" b="1" dirty="0"/>
              <a:t> hoe: </a:t>
            </a:r>
            <a:r>
              <a:rPr lang="en-GB" sz="6600" b="1" dirty="0" err="1"/>
              <a:t>Matokia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205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O !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andeha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hody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tranon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dRay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54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Maro</a:t>
            </a:r>
            <a:r>
              <a:rPr lang="en-GB" sz="6600" b="1" dirty="0"/>
              <a:t>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mifaly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Mbola</a:t>
            </a:r>
            <a:r>
              <a:rPr lang="en-GB" sz="6600" b="1" dirty="0" smtClean="0"/>
              <a:t> </a:t>
            </a:r>
            <a:r>
              <a:rPr lang="en-GB" sz="6600" b="1" dirty="0"/>
              <a:t>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fiantrany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8820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O !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andeha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hody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tranon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dRay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79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/>
              <a:t>Kristy </a:t>
            </a:r>
            <a:r>
              <a:rPr lang="en-GB" sz="5400" b="1" dirty="0" err="1"/>
              <a:t>koa</a:t>
            </a:r>
            <a:r>
              <a:rPr lang="en-GB" sz="5400" b="1" dirty="0"/>
              <a:t> no </a:t>
            </a:r>
            <a:r>
              <a:rPr lang="en-GB" sz="5400" b="1" dirty="0" err="1"/>
              <a:t>sambon’aina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/>
              <a:t>mitondra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arý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Famonjena</a:t>
            </a:r>
            <a:r>
              <a:rPr lang="en-GB" sz="6600" b="1" dirty="0" smtClean="0"/>
              <a:t> </a:t>
            </a:r>
            <a:r>
              <a:rPr lang="en-GB" sz="6600" b="1" dirty="0" err="1"/>
              <a:t>azo</a:t>
            </a:r>
            <a:r>
              <a:rPr lang="en-GB" sz="6600" b="1" dirty="0"/>
              <a:t> </a:t>
            </a:r>
            <a:r>
              <a:rPr lang="en-GB" sz="6600" b="1" dirty="0" err="1"/>
              <a:t>maina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ilaozy</a:t>
            </a:r>
            <a:r>
              <a:rPr lang="en-GB" sz="6600" b="1" dirty="0"/>
              <a:t> re </a:t>
            </a:r>
            <a:r>
              <a:rPr lang="en-GB" sz="6600" b="1" dirty="0" err="1"/>
              <a:t>ity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852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368152"/>
          </a:xfrm>
        </p:spPr>
        <p:txBody>
          <a:bodyPr>
            <a:noAutofit/>
          </a:bodyPr>
          <a:lstStyle/>
          <a:p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O !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andeha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hody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tranon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66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dRay</a:t>
            </a:r>
            <a:r>
              <a:rPr lang="en-GB" sz="6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</a:t>
            </a:r>
            <a:endParaRPr lang="fr-FR" sz="66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115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507</vt:lpstr>
      <vt:lpstr>1) Ranomasi-mampahory No alehantsika izao ; Fa ny mino dia hitody, Koa maharitra izy izao ;</vt:lpstr>
      <vt:lpstr>:,: O ! andeha isika hody Mba ho ao an-tranon-dRay :,:</vt:lpstr>
      <vt:lpstr>2) Jeso Tompo eo am-pita Ka miantso hoe: Avia ! Izy koa no mampita Ka manao hoe: Matokia !</vt:lpstr>
      <vt:lpstr>:,: O ! andeha isika hody Mba ho ao an-tranon-dRay :,:</vt:lpstr>
      <vt:lpstr>3) Maro efa tonga any Ka mifaly avokoa ; Mbola be ny fiantrany Misy ho antsika koa.</vt:lpstr>
      <vt:lpstr>:,: O ! andeha isika hody Mba ho ao an-tranon-dRay :,:</vt:lpstr>
      <vt:lpstr>4) Kristy koa no sambon’aina Izay mitondra ho arý. Famonjena azo maina, Ka ilaozy re ity.</vt:lpstr>
      <vt:lpstr>:,: O ! andeha isika hody Mba ho ao an-tranon-dRay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505</dc:title>
  <dc:creator>ami</dc:creator>
  <cp:lastModifiedBy>ami</cp:lastModifiedBy>
  <cp:revision>2</cp:revision>
  <dcterms:created xsi:type="dcterms:W3CDTF">2014-10-23T19:16:27Z</dcterms:created>
  <dcterms:modified xsi:type="dcterms:W3CDTF">2014-10-23T19:26:18Z</dcterms:modified>
</cp:coreProperties>
</file>