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0A6D-A413-4030-87E7-4FEC60B14389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77A8-A85A-48A5-B9A8-6555CA66EF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0A6D-A413-4030-87E7-4FEC60B14389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77A8-A85A-48A5-B9A8-6555CA66EF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93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0A6D-A413-4030-87E7-4FEC60B14389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77A8-A85A-48A5-B9A8-6555CA66EF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22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0A6D-A413-4030-87E7-4FEC60B14389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77A8-A85A-48A5-B9A8-6555CA66EF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074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0A6D-A413-4030-87E7-4FEC60B14389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77A8-A85A-48A5-B9A8-6555CA66EF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1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0A6D-A413-4030-87E7-4FEC60B14389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77A8-A85A-48A5-B9A8-6555CA66EF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111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0A6D-A413-4030-87E7-4FEC60B14389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77A8-A85A-48A5-B9A8-6555CA66EF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98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0A6D-A413-4030-87E7-4FEC60B14389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77A8-A85A-48A5-B9A8-6555CA66EF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84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0A6D-A413-4030-87E7-4FEC60B14389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77A8-A85A-48A5-B9A8-6555CA66EF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406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0A6D-A413-4030-87E7-4FEC60B14389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77A8-A85A-48A5-B9A8-6555CA66EF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946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0A6D-A413-4030-87E7-4FEC60B14389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77A8-A85A-48A5-B9A8-6555CA66EF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90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10A6D-A413-4030-87E7-4FEC60B14389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F77A8-A85A-48A5-B9A8-6555CA66EF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60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131590"/>
            <a:ext cx="7772400" cy="1102519"/>
          </a:xfrm>
        </p:spPr>
        <p:txBody>
          <a:bodyPr>
            <a:noAutofit/>
          </a:bodyPr>
          <a:lstStyle/>
          <a:p>
            <a:r>
              <a:rPr lang="fr-FR" sz="23900" b="1" dirty="0" smtClean="0"/>
              <a:t>509</a:t>
            </a:r>
            <a:endParaRPr lang="fr-FR" sz="23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914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23678"/>
            <a:ext cx="9144000" cy="1189955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1) </a:t>
            </a:r>
            <a:r>
              <a:rPr lang="en-GB" sz="5400" b="1" dirty="0" err="1"/>
              <a:t>Jeso</a:t>
            </a:r>
            <a:r>
              <a:rPr lang="en-GB" sz="5400" b="1" dirty="0"/>
              <a:t> </a:t>
            </a:r>
            <a:r>
              <a:rPr lang="en-GB" sz="5400" b="1" dirty="0" err="1"/>
              <a:t>Tompo</a:t>
            </a:r>
            <a:r>
              <a:rPr lang="en-GB" sz="5400" b="1" dirty="0"/>
              <a:t> ! </a:t>
            </a:r>
            <a:r>
              <a:rPr lang="en-GB" sz="5400" b="1" dirty="0" err="1"/>
              <a:t>Vatolampy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</a:t>
            </a:r>
            <a:r>
              <a:rPr lang="en-GB" sz="5400" b="1" dirty="0" err="1"/>
              <a:t>Vato</a:t>
            </a:r>
            <a:r>
              <a:rPr lang="en-GB" sz="5400" b="1" dirty="0"/>
              <a:t> </a:t>
            </a:r>
            <a:r>
              <a:rPr lang="en-GB" sz="5400" b="1" dirty="0" err="1"/>
              <a:t>voafantina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fanorena-mafy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</a:t>
            </a:r>
            <a:r>
              <a:rPr lang="en-GB" sz="5400" b="1" dirty="0" err="1"/>
              <a:t>Izay</a:t>
            </a:r>
            <a:r>
              <a:rPr lang="en-GB" sz="5400" b="1" dirty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mety</a:t>
            </a:r>
            <a:r>
              <a:rPr lang="en-GB" sz="5400" b="1" dirty="0"/>
              <a:t> </a:t>
            </a:r>
            <a:r>
              <a:rPr lang="en-GB" sz="5400" b="1" dirty="0" err="1"/>
              <a:t>levona</a:t>
            </a:r>
            <a:r>
              <a:rPr lang="en-GB" sz="5400" b="1" dirty="0"/>
              <a:t>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:,: </a:t>
            </a:r>
            <a:r>
              <a:rPr lang="en-GB" sz="5400" b="1" dirty="0" err="1"/>
              <a:t>Vato</a:t>
            </a:r>
            <a:r>
              <a:rPr lang="en-GB" sz="5400" b="1" dirty="0"/>
              <a:t> </a:t>
            </a:r>
            <a:r>
              <a:rPr lang="en-GB" sz="5400" b="1" dirty="0" err="1"/>
              <a:t>mafy</a:t>
            </a:r>
            <a:r>
              <a:rPr lang="en-GB" sz="5400" b="1" dirty="0"/>
              <a:t> :,:  (</a:t>
            </a:r>
            <a:r>
              <a:rPr lang="en-GB" sz="5400" b="1" i="1" dirty="0"/>
              <a:t>in-2</a:t>
            </a:r>
            <a:r>
              <a:rPr lang="en-GB" sz="5400" b="1" dirty="0"/>
              <a:t>)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</a:t>
            </a:r>
            <a:r>
              <a:rPr lang="en-GB" sz="5400" b="1" dirty="0" err="1"/>
              <a:t>Dia</a:t>
            </a:r>
            <a:r>
              <a:rPr lang="en-GB" sz="5400" b="1" dirty="0"/>
              <a:t> </a:t>
            </a:r>
            <a:r>
              <a:rPr lang="en-GB" sz="5400" b="1" dirty="0" err="1"/>
              <a:t>itokianay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013749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23678"/>
            <a:ext cx="9144000" cy="1189955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2) </a:t>
            </a:r>
            <a:r>
              <a:rPr lang="en-GB" sz="5400" b="1" dirty="0" err="1"/>
              <a:t>Jeso</a:t>
            </a:r>
            <a:r>
              <a:rPr lang="en-GB" sz="5400" b="1" dirty="0"/>
              <a:t> </a:t>
            </a:r>
            <a:r>
              <a:rPr lang="en-GB" sz="5400" b="1" dirty="0" err="1"/>
              <a:t>Tompo</a:t>
            </a:r>
            <a:r>
              <a:rPr lang="en-GB" sz="5400" b="1" dirty="0"/>
              <a:t> ! </a:t>
            </a:r>
            <a:r>
              <a:rPr lang="en-GB" sz="5400" b="1" dirty="0" err="1"/>
              <a:t>Vatolampy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</a:t>
            </a:r>
            <a:r>
              <a:rPr lang="en-GB" sz="5400" b="1" dirty="0" err="1"/>
              <a:t>Voazaha</a:t>
            </a:r>
            <a:r>
              <a:rPr lang="en-GB" sz="5400" b="1" dirty="0"/>
              <a:t> </a:t>
            </a:r>
            <a:r>
              <a:rPr lang="en-GB" sz="5400" b="1" dirty="0" err="1"/>
              <a:t>toetra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Vato</a:t>
            </a:r>
            <a:r>
              <a:rPr lang="en-GB" sz="5400" b="1" dirty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misy</a:t>
            </a:r>
            <a:r>
              <a:rPr lang="en-GB" sz="5400" b="1" dirty="0"/>
              <a:t> </a:t>
            </a:r>
            <a:r>
              <a:rPr lang="en-GB" sz="5400" b="1" dirty="0" err="1"/>
              <a:t>tsiny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</a:t>
            </a:r>
            <a:r>
              <a:rPr lang="en-GB" sz="5400" b="1" dirty="0" err="1"/>
              <a:t>Sady</a:t>
            </a:r>
            <a:r>
              <a:rPr lang="en-GB" sz="5400" b="1" dirty="0"/>
              <a:t> </a:t>
            </a:r>
            <a:r>
              <a:rPr lang="en-GB" sz="5400" b="1" dirty="0" err="1"/>
              <a:t>tsara</a:t>
            </a:r>
            <a:r>
              <a:rPr lang="en-GB" sz="5400" b="1" dirty="0"/>
              <a:t> </a:t>
            </a:r>
            <a:r>
              <a:rPr lang="en-GB" sz="5400" b="1" dirty="0" err="1"/>
              <a:t>endrika</a:t>
            </a:r>
            <a:r>
              <a:rPr lang="en-GB" sz="5400" b="1" dirty="0"/>
              <a:t>.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:,: </a:t>
            </a:r>
            <a:r>
              <a:rPr lang="en-GB" sz="5400" b="1" dirty="0" err="1"/>
              <a:t>Vato</a:t>
            </a:r>
            <a:r>
              <a:rPr lang="en-GB" sz="5400" b="1" dirty="0"/>
              <a:t> </a:t>
            </a:r>
            <a:r>
              <a:rPr lang="en-GB" sz="5400" b="1" dirty="0" err="1"/>
              <a:t>soa</a:t>
            </a:r>
            <a:r>
              <a:rPr lang="en-GB" sz="5400" b="1" dirty="0"/>
              <a:t> :,:  (</a:t>
            </a:r>
            <a:r>
              <a:rPr lang="en-GB" sz="5400" b="1" i="1" dirty="0"/>
              <a:t>in-2</a:t>
            </a:r>
            <a:r>
              <a:rPr lang="en-GB" sz="5400" b="1" dirty="0"/>
              <a:t>)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</a:t>
            </a:r>
            <a:r>
              <a:rPr lang="en-GB" sz="5400" b="1" dirty="0" err="1"/>
              <a:t>Dia</a:t>
            </a:r>
            <a:r>
              <a:rPr lang="en-GB" sz="5400" b="1" dirty="0"/>
              <a:t> </a:t>
            </a:r>
            <a:r>
              <a:rPr lang="en-GB" sz="5400" b="1" dirty="0" err="1"/>
              <a:t>ifalianay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287156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23678"/>
            <a:ext cx="9144000" cy="1189955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3) </a:t>
            </a:r>
            <a:r>
              <a:rPr lang="en-GB" sz="5400" b="1" dirty="0" err="1"/>
              <a:t>Jeso</a:t>
            </a:r>
            <a:r>
              <a:rPr lang="en-GB" sz="5400" b="1" dirty="0"/>
              <a:t> </a:t>
            </a:r>
            <a:r>
              <a:rPr lang="en-GB" sz="5400" b="1" dirty="0" err="1"/>
              <a:t>Tompo</a:t>
            </a:r>
            <a:r>
              <a:rPr lang="en-GB" sz="5400" b="1" dirty="0"/>
              <a:t> ! </a:t>
            </a:r>
            <a:r>
              <a:rPr lang="en-GB" sz="5400" b="1" dirty="0" err="1"/>
              <a:t>Vatolampy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</a:t>
            </a:r>
            <a:r>
              <a:rPr lang="en-GB" sz="5400" b="1" dirty="0" err="1"/>
              <a:t>Vato</a:t>
            </a:r>
            <a:r>
              <a:rPr lang="en-GB" sz="5400" b="1" dirty="0"/>
              <a:t> </a:t>
            </a:r>
            <a:r>
              <a:rPr lang="en-GB" sz="5400" b="1" dirty="0" err="1"/>
              <a:t>fehizoronay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Efa</a:t>
            </a:r>
            <a:r>
              <a:rPr lang="en-GB" sz="5400" b="1" dirty="0"/>
              <a:t> </a:t>
            </a:r>
            <a:r>
              <a:rPr lang="en-GB" sz="5400" b="1" dirty="0" err="1"/>
              <a:t>nampiray</a:t>
            </a:r>
            <a:r>
              <a:rPr lang="en-GB" sz="5400" b="1" dirty="0"/>
              <a:t> </a:t>
            </a:r>
            <a:r>
              <a:rPr lang="en-GB" sz="5400" b="1" dirty="0" err="1"/>
              <a:t>fanahy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fitianao</a:t>
            </a:r>
            <a:r>
              <a:rPr lang="en-GB" sz="5400" b="1" dirty="0"/>
              <a:t> </a:t>
            </a:r>
            <a:r>
              <a:rPr lang="en-GB" sz="5400" b="1" dirty="0" err="1"/>
              <a:t>anay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:,: </a:t>
            </a:r>
            <a:r>
              <a:rPr lang="en-GB" sz="5400" b="1" dirty="0" err="1"/>
              <a:t>Fehizoro</a:t>
            </a:r>
            <a:r>
              <a:rPr lang="en-GB" sz="5400" b="1" dirty="0"/>
              <a:t> :,:  (</a:t>
            </a:r>
            <a:r>
              <a:rPr lang="en-GB" sz="5400" b="1" i="1" dirty="0"/>
              <a:t>in-2</a:t>
            </a:r>
            <a:r>
              <a:rPr lang="en-GB" sz="5400" b="1" dirty="0"/>
              <a:t>)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</a:t>
            </a:r>
            <a:r>
              <a:rPr lang="en-GB" sz="5400" b="1" dirty="0" err="1"/>
              <a:t>Vato</a:t>
            </a:r>
            <a:r>
              <a:rPr lang="en-GB" sz="5400" b="1" dirty="0"/>
              <a:t> </a:t>
            </a:r>
            <a:r>
              <a:rPr lang="en-GB" sz="5400" b="1" dirty="0" err="1"/>
              <a:t>fampiraisana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537169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23678"/>
            <a:ext cx="9144000" cy="1189955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4) </a:t>
            </a:r>
            <a:r>
              <a:rPr lang="en-GB" sz="5400" b="1" dirty="0" err="1"/>
              <a:t>Jeso</a:t>
            </a:r>
            <a:r>
              <a:rPr lang="en-GB" sz="5400" b="1" dirty="0"/>
              <a:t> </a:t>
            </a:r>
            <a:r>
              <a:rPr lang="en-GB" sz="5400" b="1" dirty="0" err="1"/>
              <a:t>Tompo</a:t>
            </a:r>
            <a:r>
              <a:rPr lang="en-GB" sz="5400" b="1" dirty="0"/>
              <a:t> ! </a:t>
            </a:r>
            <a:r>
              <a:rPr lang="en-GB" sz="5400" b="1" dirty="0" err="1"/>
              <a:t>Vatolampy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miova</a:t>
            </a:r>
            <a:r>
              <a:rPr lang="en-GB" sz="5400" b="1" dirty="0"/>
              <a:t> </a:t>
            </a:r>
            <a:r>
              <a:rPr lang="en-GB" sz="5400" b="1" dirty="0" err="1"/>
              <a:t>Hianao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Manan-jara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matoky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fivadihanao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:,: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faly</a:t>
            </a:r>
            <a:r>
              <a:rPr lang="en-GB" sz="5400" b="1" dirty="0"/>
              <a:t> :,: (</a:t>
            </a:r>
            <a:r>
              <a:rPr lang="en-GB" sz="5400" b="1" i="1" dirty="0"/>
              <a:t>in-2</a:t>
            </a:r>
            <a:r>
              <a:rPr lang="en-GB" sz="5400" b="1" dirty="0"/>
              <a:t>)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hanan-kenatra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4035303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509</vt:lpstr>
      <vt:lpstr>1) Jeso Tompo ! Vatolampy,      Vato voafantina,    Mba ho fanorena-mafy      Izay tsy mety levona;    :,: Vato mafy :,:  (in-2)      Dia itokianay.</vt:lpstr>
      <vt:lpstr>2) Jeso Tompo ! Vatolampy      Voazaha toetra ;    Vato tsy mba misy tsiny,      Sady tsara endrika.    :,: Vato soa :,:  (in-2)      Dia ifalianay.</vt:lpstr>
      <vt:lpstr>3) Jeso Tompo ! Vatolampy,      Vato fehizoronay ;    Efa nampiray fanahy      Ny fitianao anay    :,: Fehizoro :,:  (in-2)      Vato fampiraisana.</vt:lpstr>
      <vt:lpstr>4) Jeso Tompo ! Vatolampy,      Tsy miova Hianao ;    Manan-jara ny matoky      Ny tsy fivadihanao    :,: Fa ho faly :,: (in-2)      Ka tsy hanan-kenatra.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509</dc:title>
  <dc:creator>ami</dc:creator>
  <cp:lastModifiedBy>ami</cp:lastModifiedBy>
  <cp:revision>1</cp:revision>
  <dcterms:created xsi:type="dcterms:W3CDTF">2014-10-30T09:53:56Z</dcterms:created>
  <dcterms:modified xsi:type="dcterms:W3CDTF">2014-10-30T09:56:25Z</dcterms:modified>
</cp:coreProperties>
</file>