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9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D" pitchFamily="2" charset="0"/>
              </a:rPr>
              <a:t>FFPM 51</a:t>
            </a:r>
            <a:endParaRPr lang="fr-FR" sz="9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D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nia" pitchFamily="2" charset="0"/>
              </a:rPr>
              <a:t>Raha</a:t>
            </a:r>
            <a:r>
              <a:rPr lang="en-GB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nia" pitchFamily="2" charset="0"/>
              </a:rPr>
              <a:t> </a:t>
            </a:r>
            <a:r>
              <a:rPr lang="en-GB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nia" pitchFamily="2" charset="0"/>
              </a:rPr>
              <a:t>  </a:t>
            </a:r>
            <a:r>
              <a:rPr lang="en-GB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nia" pitchFamily="2" charset="0"/>
              </a:rPr>
              <a:t>tonga</a:t>
            </a:r>
            <a:r>
              <a:rPr lang="en-GB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nia" pitchFamily="2" charset="0"/>
              </a:rPr>
              <a:t>   </a:t>
            </a:r>
            <a:r>
              <a:rPr lang="en-GB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nia" pitchFamily="2" charset="0"/>
              </a:rPr>
              <a:t>anio</a:t>
            </a:r>
            <a:r>
              <a:rPr lang="en-GB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nia" pitchFamily="2" charset="0"/>
              </a:rPr>
              <a:t>   </a:t>
            </a:r>
            <a:r>
              <a:rPr lang="en-GB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nia" pitchFamily="2" charset="0"/>
              </a:rPr>
              <a:t>ny</a:t>
            </a:r>
            <a:r>
              <a:rPr lang="en-GB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nia" pitchFamily="2" charset="0"/>
              </a:rPr>
              <a:t>   </a:t>
            </a:r>
            <a:r>
              <a:rPr lang="en-GB" sz="28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tania" pitchFamily="2" charset="0"/>
              </a:rPr>
              <a:t>Tompo</a:t>
            </a:r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tan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5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8256" y="339502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5 </a:t>
            </a:r>
            <a:r>
              <a:rPr lang="en-GB" sz="6000" b="1" dirty="0"/>
              <a:t>O ! </a:t>
            </a:r>
            <a:r>
              <a:rPr lang="en-GB" sz="6000" b="1" dirty="0" err="1"/>
              <a:t>avia</a:t>
            </a:r>
            <a:r>
              <a:rPr lang="en-GB" sz="6000" b="1" dirty="0"/>
              <a:t> re,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!</a:t>
            </a:r>
            <a:endParaRPr lang="fr-FR" sz="6000" b="1" dirty="0"/>
          </a:p>
          <a:p>
            <a:pPr algn="ctr"/>
            <a:r>
              <a:rPr lang="en-GB" sz="6000" b="1" dirty="0"/>
              <a:t>  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hanjaka</a:t>
            </a:r>
            <a:r>
              <a:rPr lang="en-GB" sz="6000" b="1" dirty="0"/>
              <a:t> </a:t>
            </a:r>
            <a:r>
              <a:rPr lang="en-GB" sz="6000" b="1" dirty="0" err="1"/>
              <a:t>aminay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 err="1" smtClean="0"/>
              <a:t>Hahatonga</a:t>
            </a:r>
            <a:r>
              <a:rPr lang="en-GB" sz="6000" b="1" dirty="0" smtClean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 </a:t>
            </a:r>
            <a:r>
              <a:rPr lang="en-GB" sz="6000" b="1" dirty="0" err="1"/>
              <a:t>mpanompo</a:t>
            </a:r>
            <a:endParaRPr lang="fr-FR" sz="6000" b="1" dirty="0"/>
          </a:p>
          <a:p>
            <a:pPr algn="ctr"/>
            <a:r>
              <a:rPr lang="en-GB" sz="6000" b="1" dirty="0"/>
              <a:t>     </a:t>
            </a:r>
            <a:r>
              <a:rPr lang="en-GB" sz="6000" b="1" dirty="0" err="1"/>
              <a:t>Hiara</a:t>
            </a:r>
            <a:r>
              <a:rPr lang="en-GB" sz="6000" b="1" dirty="0"/>
              <a:t>-paly </a:t>
            </a:r>
            <a:r>
              <a:rPr lang="en-GB" sz="6000" b="1" dirty="0" err="1"/>
              <a:t>Aminao</a:t>
            </a:r>
            <a:r>
              <a:rPr lang="en-GB" sz="6000" b="1" dirty="0"/>
              <a:t> :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815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86155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O! </a:t>
            </a:r>
            <a:r>
              <a:rPr lang="en-GB" sz="6000" b="1" dirty="0" err="1"/>
              <a:t>avia</a:t>
            </a:r>
            <a:r>
              <a:rPr lang="en-GB" sz="6000" b="1" dirty="0"/>
              <a:t>, ô ! </a:t>
            </a:r>
            <a:r>
              <a:rPr lang="en-GB" sz="6000" b="1" dirty="0" err="1"/>
              <a:t>avia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 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olonao</a:t>
            </a:r>
            <a:r>
              <a:rPr lang="en-GB" sz="6000" b="1" dirty="0"/>
              <a:t> </a:t>
            </a:r>
            <a:r>
              <a:rPr lang="en-GB" sz="6000" b="1" dirty="0" err="1"/>
              <a:t>rehetra</a:t>
            </a:r>
            <a:endParaRPr lang="fr-FR" sz="6000" b="1" dirty="0"/>
          </a:p>
          <a:p>
            <a:pPr algn="ctr"/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/>
              <a:t>maniry</a:t>
            </a:r>
            <a:r>
              <a:rPr lang="en-GB" sz="6000" b="1" dirty="0"/>
              <a:t> </a:t>
            </a:r>
            <a:r>
              <a:rPr lang="en-GB" sz="6000" b="1" i="1" dirty="0" err="1"/>
              <a:t>i</a:t>
            </a:r>
            <a:r>
              <a:rPr lang="en-GB" sz="6000" b="1" dirty="0" err="1"/>
              <a:t>ndrindra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7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8629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1-</a:t>
            </a:r>
            <a:r>
              <a:rPr lang="en-GB" sz="4800" b="1" dirty="0" smtClean="0"/>
              <a:t>Raha</a:t>
            </a:r>
            <a:r>
              <a:rPr lang="en-GB" sz="6000" b="1" dirty="0" smtClean="0"/>
              <a:t> </a:t>
            </a:r>
            <a:r>
              <a:rPr lang="en-GB" sz="6000" b="1" dirty="0" err="1"/>
              <a:t>tonga</a:t>
            </a:r>
            <a:r>
              <a:rPr lang="en-GB" sz="6000" b="1" dirty="0"/>
              <a:t> </a:t>
            </a:r>
            <a:r>
              <a:rPr lang="en-GB" sz="6000" b="1" dirty="0" err="1"/>
              <a:t>anio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 smtClean="0"/>
              <a:t>    Amin-</a:t>
            </a:r>
            <a:r>
              <a:rPr lang="en-GB" sz="6000" b="1" dirty="0" err="1" smtClean="0"/>
              <a:t>kery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lehibe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</a:t>
            </a: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arahin’ny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mpanompo</a:t>
            </a:r>
            <a:r>
              <a:rPr lang="en-GB" sz="6000" b="1" dirty="0" smtClean="0"/>
              <a:t> 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anjely</a:t>
            </a:r>
            <a:r>
              <a:rPr lang="en-GB" sz="6000" b="1" dirty="0"/>
              <a:t> </a:t>
            </a:r>
            <a:r>
              <a:rPr lang="en-GB" sz="6000" b="1" dirty="0" err="1"/>
              <a:t>marobe</a:t>
            </a:r>
            <a:r>
              <a:rPr lang="en-GB" sz="6000" b="1" dirty="0"/>
              <a:t> </a:t>
            </a:r>
            <a:r>
              <a:rPr lang="en-GB" sz="6000" b="1" dirty="0" smtClean="0"/>
              <a:t>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30616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86155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Mo</a:t>
            </a:r>
            <a:r>
              <a:rPr lang="en-GB" sz="6000" b="1" i="1" dirty="0" smtClean="0"/>
              <a:t>a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faly</a:t>
            </a:r>
            <a:r>
              <a:rPr lang="en-GB" sz="6000" b="1" dirty="0"/>
              <a:t> </a:t>
            </a:r>
            <a:r>
              <a:rPr lang="en-GB" sz="6000" b="1" dirty="0" err="1"/>
              <a:t>hianao</a:t>
            </a:r>
            <a:endParaRPr lang="fr-FR" sz="6000" b="1" dirty="0"/>
          </a:p>
          <a:p>
            <a:pPr algn="ctr"/>
            <a:r>
              <a:rPr lang="en-GB" sz="6000" b="1" dirty="0"/>
              <a:t>   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hidera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Mpamonjy</a:t>
            </a:r>
            <a:endParaRPr lang="fr-FR" sz="6000" b="1" dirty="0"/>
          </a:p>
          <a:p>
            <a:pPr algn="ctr"/>
            <a:r>
              <a:rPr lang="en-GB" sz="6000" b="1" i="1" dirty="0" err="1" smtClean="0"/>
              <a:t>I</a:t>
            </a:r>
            <a:r>
              <a:rPr lang="en-GB" sz="6000" b="1" dirty="0" err="1" smtClean="0"/>
              <a:t>zay</a:t>
            </a:r>
            <a:r>
              <a:rPr lang="en-GB" sz="6000" b="1" dirty="0" smtClean="0"/>
              <a:t> </a:t>
            </a:r>
            <a:r>
              <a:rPr lang="en-GB" sz="6000" b="1" dirty="0" err="1"/>
              <a:t>nanavotr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ain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smtClean="0"/>
              <a:t>?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21702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861556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2</a:t>
            </a:r>
            <a:r>
              <a:rPr lang="en-GB" sz="6000" b="1" dirty="0"/>
              <a:t> He !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simba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rava</a:t>
            </a:r>
            <a:endParaRPr lang="fr-FR" sz="6000" b="1" dirty="0"/>
          </a:p>
          <a:p>
            <a:pPr algn="ctr"/>
            <a:r>
              <a:rPr lang="en-GB" sz="6000" b="1" dirty="0"/>
              <a:t>       </a:t>
            </a:r>
            <a:r>
              <a:rPr lang="en-GB" sz="6000" b="1" i="1" dirty="0" err="1"/>
              <a:t>I</a:t>
            </a:r>
            <a:r>
              <a:rPr lang="en-GB" sz="6000" b="1" dirty="0" err="1"/>
              <a:t>zao</a:t>
            </a:r>
            <a:r>
              <a:rPr lang="en-GB" sz="6000" b="1" dirty="0"/>
              <a:t> </a:t>
            </a:r>
            <a:r>
              <a:rPr lang="en-GB" sz="6000" b="1" dirty="0" err="1"/>
              <a:t>rehetra</a:t>
            </a:r>
            <a:r>
              <a:rPr lang="en-GB" sz="6000" b="1" dirty="0"/>
              <a:t> </a:t>
            </a:r>
            <a:r>
              <a:rPr lang="en-GB" sz="6000" b="1" dirty="0" err="1"/>
              <a:t>àry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hifankahita</a:t>
            </a:r>
            <a:r>
              <a:rPr lang="en-GB" sz="6000" b="1" dirty="0"/>
              <a:t> </a:t>
            </a:r>
            <a:r>
              <a:rPr lang="en-GB" sz="6000" b="1" dirty="0" err="1"/>
              <a:t>tava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natao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Mpanao</a:t>
            </a:r>
            <a:r>
              <a:rPr lang="en-GB" sz="6000" b="1" dirty="0"/>
              <a:t>,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702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86155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Mo</a:t>
            </a:r>
            <a:r>
              <a:rPr lang="en-GB" sz="6000" b="1" i="1" dirty="0" smtClean="0"/>
              <a:t>a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faly</a:t>
            </a:r>
            <a:r>
              <a:rPr lang="en-GB" sz="6000" b="1" dirty="0"/>
              <a:t> </a:t>
            </a:r>
            <a:r>
              <a:rPr lang="en-GB" sz="6000" b="1" dirty="0" err="1"/>
              <a:t>hianao</a:t>
            </a:r>
            <a:endParaRPr lang="fr-FR" sz="6000" b="1" dirty="0"/>
          </a:p>
          <a:p>
            <a:pPr algn="ctr"/>
            <a:r>
              <a:rPr lang="en-GB" sz="6000" b="1" dirty="0"/>
              <a:t>   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hidera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Mpamonjy</a:t>
            </a:r>
            <a:endParaRPr lang="fr-FR" sz="6000" b="1" dirty="0"/>
          </a:p>
          <a:p>
            <a:pPr algn="ctr"/>
            <a:r>
              <a:rPr lang="en-GB" sz="6000" b="1" i="1" dirty="0" err="1" smtClean="0"/>
              <a:t>I</a:t>
            </a:r>
            <a:r>
              <a:rPr lang="en-GB" sz="6000" b="1" dirty="0" err="1" smtClean="0"/>
              <a:t>zay</a:t>
            </a:r>
            <a:r>
              <a:rPr lang="en-GB" sz="6000" b="1" dirty="0" smtClean="0"/>
              <a:t> </a:t>
            </a:r>
            <a:r>
              <a:rPr lang="en-GB" sz="6000" b="1" dirty="0" err="1"/>
              <a:t>nanavotr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ain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smtClean="0"/>
              <a:t>?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91681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8351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3</a:t>
            </a:r>
            <a:r>
              <a:rPr lang="en-GB" sz="6000" b="1" dirty="0"/>
              <a:t> </a:t>
            </a:r>
            <a:r>
              <a:rPr lang="en-GB" sz="6000" b="1" dirty="0" err="1"/>
              <a:t>Maso</a:t>
            </a:r>
            <a:r>
              <a:rPr lang="en-GB" sz="6000" b="1" dirty="0"/>
              <a:t> </a:t>
            </a:r>
            <a:r>
              <a:rPr lang="en-GB" sz="6000" b="1" dirty="0" err="1"/>
              <a:t>maro</a:t>
            </a:r>
            <a:r>
              <a:rPr lang="en-GB" sz="6000" b="1" dirty="0"/>
              <a:t> no </a:t>
            </a:r>
            <a:r>
              <a:rPr lang="en-GB" sz="6000" b="1" dirty="0" err="1"/>
              <a:t>mijery</a:t>
            </a:r>
            <a:endParaRPr lang="fr-FR" sz="6000" b="1" dirty="0"/>
          </a:p>
          <a:p>
            <a:pPr algn="ctr"/>
            <a:r>
              <a:rPr lang="en-GB" sz="6000" b="1" dirty="0"/>
              <a:t>       </a:t>
            </a:r>
            <a:r>
              <a:rPr lang="en-GB" sz="6000" b="1" i="1" dirty="0" err="1"/>
              <a:t>I</a:t>
            </a:r>
            <a:r>
              <a:rPr lang="en-GB" sz="6000" b="1" dirty="0" err="1"/>
              <a:t>lay</a:t>
            </a:r>
            <a:r>
              <a:rPr lang="en-GB" sz="6000" b="1" dirty="0"/>
              <a:t> </a:t>
            </a:r>
            <a:r>
              <a:rPr lang="en-GB" sz="6000" b="1" dirty="0" err="1"/>
              <a:t>nijaly</a:t>
            </a:r>
            <a:r>
              <a:rPr lang="en-GB" sz="6000" b="1" dirty="0"/>
              <a:t> </a:t>
            </a:r>
            <a:r>
              <a:rPr lang="en-GB" sz="6000" b="1" dirty="0" err="1"/>
              <a:t>fahizay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mino</a:t>
            </a:r>
            <a:r>
              <a:rPr lang="en-GB" sz="6000" b="1" dirty="0"/>
              <a:t> </a:t>
            </a:r>
            <a:r>
              <a:rPr lang="en-GB" sz="6000" b="1" dirty="0" err="1"/>
              <a:t>Azy</a:t>
            </a:r>
            <a:r>
              <a:rPr lang="en-GB" sz="6000" b="1" dirty="0"/>
              <a:t>  </a:t>
            </a:r>
            <a:r>
              <a:rPr lang="en-GB" sz="6000" b="1" i="1" dirty="0" err="1"/>
              <a:t>i</a:t>
            </a:r>
            <a:r>
              <a:rPr lang="en-GB" sz="6000" b="1" dirty="0" err="1"/>
              <a:t>hany</a:t>
            </a:r>
            <a:endParaRPr lang="fr-FR" sz="6000" b="1" dirty="0"/>
          </a:p>
          <a:p>
            <a:pPr algn="ctr"/>
            <a:r>
              <a:rPr lang="en-GB" sz="6000" b="1" dirty="0"/>
              <a:t>     No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faly</a:t>
            </a:r>
            <a:r>
              <a:rPr lang="en-GB" sz="6000" b="1" dirty="0"/>
              <a:t> </a:t>
            </a:r>
            <a:r>
              <a:rPr lang="en-GB" sz="6000" b="1" dirty="0" err="1"/>
              <a:t>rahatrizay</a:t>
            </a:r>
            <a:r>
              <a:rPr lang="en-GB" sz="6000" b="1" dirty="0"/>
              <a:t> :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355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86155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Mo</a:t>
            </a:r>
            <a:r>
              <a:rPr lang="en-GB" sz="6000" b="1" i="1" dirty="0" smtClean="0"/>
              <a:t>a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faly</a:t>
            </a:r>
            <a:r>
              <a:rPr lang="en-GB" sz="6000" b="1" dirty="0"/>
              <a:t> </a:t>
            </a:r>
            <a:r>
              <a:rPr lang="en-GB" sz="6000" b="1" dirty="0" err="1"/>
              <a:t>hianao</a:t>
            </a:r>
            <a:endParaRPr lang="fr-FR" sz="6000" b="1" dirty="0"/>
          </a:p>
          <a:p>
            <a:pPr algn="ctr"/>
            <a:r>
              <a:rPr lang="en-GB" sz="6000" b="1" dirty="0"/>
              <a:t>   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hidera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Mpamonjy</a:t>
            </a:r>
            <a:endParaRPr lang="fr-FR" sz="6000" b="1" dirty="0"/>
          </a:p>
          <a:p>
            <a:pPr algn="ctr"/>
            <a:r>
              <a:rPr lang="en-GB" sz="6000" b="1" i="1" dirty="0" err="1" smtClean="0"/>
              <a:t>I</a:t>
            </a:r>
            <a:r>
              <a:rPr lang="en-GB" sz="6000" b="1" dirty="0" err="1" smtClean="0"/>
              <a:t>zay</a:t>
            </a:r>
            <a:r>
              <a:rPr lang="en-GB" sz="6000" b="1" dirty="0" smtClean="0"/>
              <a:t> </a:t>
            </a:r>
            <a:r>
              <a:rPr lang="en-GB" sz="6000" b="1" dirty="0" err="1"/>
              <a:t>nanavotr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ain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smtClean="0"/>
              <a:t>?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21056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8351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4</a:t>
            </a:r>
            <a:r>
              <a:rPr lang="en-GB" sz="6000" b="1" dirty="0"/>
              <a:t> </a:t>
            </a:r>
            <a:r>
              <a:rPr lang="en-GB" sz="6000" b="1" dirty="0" err="1"/>
              <a:t>Re</a:t>
            </a:r>
            <a:r>
              <a:rPr lang="en-GB" sz="6000" b="1" i="1" dirty="0" err="1"/>
              <a:t>he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tonga</a:t>
            </a:r>
            <a:r>
              <a:rPr lang="en-GB" sz="6000" b="1" dirty="0"/>
              <a:t> re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hitsara</a:t>
            </a:r>
            <a:r>
              <a:rPr lang="en-GB" sz="6000" b="1" dirty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natao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Hitomany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mino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hanatrika</a:t>
            </a:r>
            <a:r>
              <a:rPr lang="en-GB" sz="6000" b="1" dirty="0"/>
              <a:t> </a:t>
            </a:r>
            <a:r>
              <a:rPr lang="en-GB" sz="6000" b="1" dirty="0" err="1"/>
              <a:t>Azy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: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70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86155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Mo</a:t>
            </a:r>
            <a:r>
              <a:rPr lang="en-GB" sz="6000" b="1" i="1" dirty="0" smtClean="0"/>
              <a:t>a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faly</a:t>
            </a:r>
            <a:r>
              <a:rPr lang="en-GB" sz="6000" b="1" dirty="0"/>
              <a:t> </a:t>
            </a:r>
            <a:r>
              <a:rPr lang="en-GB" sz="6000" b="1" dirty="0" err="1"/>
              <a:t>hianao</a:t>
            </a:r>
            <a:endParaRPr lang="fr-FR" sz="6000" b="1" dirty="0"/>
          </a:p>
          <a:p>
            <a:pPr algn="ctr"/>
            <a:r>
              <a:rPr lang="en-GB" sz="6000" b="1" dirty="0"/>
              <a:t>   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hidera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Mpamonjy</a:t>
            </a:r>
            <a:endParaRPr lang="fr-FR" sz="6000" b="1" dirty="0"/>
          </a:p>
          <a:p>
            <a:pPr algn="ctr"/>
            <a:r>
              <a:rPr lang="en-GB" sz="6000" b="1" i="1" dirty="0" err="1" smtClean="0"/>
              <a:t>I</a:t>
            </a:r>
            <a:r>
              <a:rPr lang="en-GB" sz="6000" b="1" dirty="0" err="1" smtClean="0"/>
              <a:t>zay</a:t>
            </a:r>
            <a:r>
              <a:rPr lang="en-GB" sz="6000" b="1" dirty="0" smtClean="0"/>
              <a:t> </a:t>
            </a:r>
            <a:r>
              <a:rPr lang="en-GB" sz="6000" b="1" dirty="0" err="1"/>
              <a:t>nanavotr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ain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smtClean="0"/>
              <a:t>?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630891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</TotalTime>
  <Words>192</Words>
  <Application>Microsoft Office PowerPoint</Application>
  <PresentationFormat>Affichage à l'écran (16:9)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Vagues</vt:lpstr>
      <vt:lpstr>FFPM 51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51</dc:title>
  <dc:creator>SONO</dc:creator>
  <cp:lastModifiedBy>SONO</cp:lastModifiedBy>
  <cp:revision>3</cp:revision>
  <dcterms:created xsi:type="dcterms:W3CDTF">2014-10-10T08:10:49Z</dcterms:created>
  <dcterms:modified xsi:type="dcterms:W3CDTF">2014-10-10T08:23:27Z</dcterms:modified>
</cp:coreProperties>
</file>