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29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4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9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0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6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13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97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02B-64FA-4F42-B338-8ED8C81D4532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96A4-6C57-42C9-9E9A-3D6EAE6B2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2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510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3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Jeso</a:t>
            </a:r>
            <a:r>
              <a:rPr lang="en-GB" sz="6600" b="1" dirty="0"/>
              <a:t> !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hamarinanao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No </a:t>
            </a:r>
            <a:r>
              <a:rPr lang="en-GB" sz="6600" b="1" dirty="0" err="1"/>
              <a:t>lamba</a:t>
            </a:r>
            <a:r>
              <a:rPr lang="en-GB" sz="6600" b="1" dirty="0"/>
              <a:t> </a:t>
            </a:r>
            <a:r>
              <a:rPr lang="en-GB" sz="6600" b="1" dirty="0" err="1"/>
              <a:t>hitafianay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Amin’ny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 </a:t>
            </a:r>
            <a:r>
              <a:rPr lang="en-GB" sz="6600" b="1" dirty="0" err="1"/>
              <a:t>farany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Izany</a:t>
            </a:r>
            <a:r>
              <a:rPr lang="en-GB" sz="6600" b="1" dirty="0"/>
              <a:t> </a:t>
            </a:r>
            <a:r>
              <a:rPr lang="en-GB" sz="6600" b="1" dirty="0" err="1"/>
              <a:t>hifalianay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0472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400" b="1" dirty="0" smtClean="0">
                <a:solidFill>
                  <a:srgbClr val="FF0000"/>
                </a:solidFill>
              </a:rPr>
              <a:t>2) </a:t>
            </a:r>
            <a:r>
              <a:rPr lang="en-GB" sz="6400" b="1" dirty="0" err="1"/>
              <a:t>Raha</a:t>
            </a:r>
            <a:r>
              <a:rPr lang="en-GB" sz="6400" b="1" dirty="0"/>
              <a:t> </a:t>
            </a:r>
            <a:r>
              <a:rPr lang="en-GB" sz="6400" b="1" dirty="0" err="1"/>
              <a:t>hitsangan</a:t>
            </a:r>
            <a:r>
              <a:rPr lang="en-GB" sz="6400" b="1" i="1" dirty="0" err="1"/>
              <a:t>a</a:t>
            </a:r>
            <a:r>
              <a:rPr lang="en-GB" sz="6400" b="1" dirty="0"/>
              <a:t> </a:t>
            </a:r>
            <a:r>
              <a:rPr lang="en-GB" sz="64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Handray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lova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resy</a:t>
            </a:r>
            <a:r>
              <a:rPr lang="en-GB" sz="6600" b="1" dirty="0"/>
              <a:t> </a:t>
            </a:r>
            <a:r>
              <a:rPr lang="en-GB" sz="6600" b="1" dirty="0" err="1"/>
              <a:t>lahatra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/>
              <a:t>Kristy no </a:t>
            </a:r>
            <a:r>
              <a:rPr lang="en-GB" sz="6600" b="1" dirty="0" err="1"/>
              <a:t>Mpanavotra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378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5800" b="1" dirty="0" smtClean="0">
                <a:solidFill>
                  <a:srgbClr val="FF0000"/>
                </a:solidFill>
              </a:rPr>
              <a:t>3) </a:t>
            </a:r>
            <a:r>
              <a:rPr lang="en-GB" sz="5800" b="1" dirty="0"/>
              <a:t>Io </a:t>
            </a:r>
            <a:r>
              <a:rPr lang="en-GB" sz="5800" b="1" dirty="0" err="1"/>
              <a:t>lamba</a:t>
            </a:r>
            <a:r>
              <a:rPr lang="en-GB" sz="5800" b="1" dirty="0"/>
              <a:t> </a:t>
            </a:r>
            <a:r>
              <a:rPr lang="en-GB" sz="5800" b="1" dirty="0" err="1"/>
              <a:t>io</a:t>
            </a:r>
            <a:r>
              <a:rPr lang="en-GB" sz="5800" b="1" dirty="0"/>
              <a:t> no </a:t>
            </a:r>
            <a:r>
              <a:rPr lang="en-GB" sz="5800" b="1" dirty="0" err="1"/>
              <a:t>mbola</a:t>
            </a:r>
            <a:r>
              <a:rPr lang="en-GB" sz="5800" b="1" dirty="0"/>
              <a:t> </a:t>
            </a:r>
            <a:r>
              <a:rPr lang="en-GB" sz="5800" b="1" dirty="0" err="1"/>
              <a:t>vao</a:t>
            </a:r>
            <a:r>
              <a:rPr lang="en-GB" sz="5800" b="1" dirty="0"/>
              <a:t>,</a:t>
            </a:r>
            <a:r>
              <a:rPr lang="fr-FR" sz="5800" b="1" dirty="0"/>
              <a:t/>
            </a:r>
            <a:br>
              <a:rPr lang="fr-FR" sz="5800" b="1" dirty="0"/>
            </a:br>
            <a:r>
              <a:rPr lang="en-GB" sz="6600" b="1" dirty="0" smtClean="0"/>
              <a:t>Na </a:t>
            </a:r>
            <a:r>
              <a:rPr lang="en-GB" sz="6600" b="1" dirty="0" err="1"/>
              <a:t>levona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Haharitra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rovitra</a:t>
            </a:r>
            <a:r>
              <a:rPr lang="en-GB" sz="6600" b="1" dirty="0" smtClean="0"/>
              <a:t>,   </a:t>
            </a:r>
            <a:r>
              <a:rPr lang="en-GB" sz="6600" b="1" dirty="0" err="1"/>
              <a:t>Havaozin’Andriamanitra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701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antranao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Toroy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tontolo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Ampandrosoy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Ampanekeo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rafinao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5929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maty</a:t>
            </a:r>
            <a:r>
              <a:rPr lang="en-GB" sz="6000" b="1" dirty="0"/>
              <a:t> </a:t>
            </a:r>
            <a:r>
              <a:rPr lang="en-GB" sz="6000" b="1" dirty="0" err="1"/>
              <a:t>hahare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Hiantso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velona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Jeso</a:t>
            </a:r>
            <a:r>
              <a:rPr lang="en-GB" sz="6000" b="1" dirty="0"/>
              <a:t> !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hamarinanao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lamba</a:t>
            </a:r>
            <a:r>
              <a:rPr lang="en-GB" sz="6000" b="1" dirty="0"/>
              <a:t> </a:t>
            </a:r>
            <a:r>
              <a:rPr lang="en-GB" sz="6000" b="1" dirty="0" err="1"/>
              <a:t>hitafianay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054750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510</vt:lpstr>
      <vt:lpstr>1) Jeso ! ny hamarinanao    No lamba hitafianay,    Amin’ny andro farany,    Izany hifalianay.</vt:lpstr>
      <vt:lpstr>2) Raha hitsangana izahay Handray ny lova aminao, Dia tsy ho resy lahatra, Fa Kristy no Mpanavotra.</vt:lpstr>
      <vt:lpstr>3) Io lamba io no mbola vao, Na levona izao tany izao, Haharitra tsy rovitra,   Havaozin’Andriamanitra.</vt:lpstr>
      <vt:lpstr>4) Ny hery sy ny antranao    Toroy izao tontolo izao ;    Ampandrosoy ny teninao,    Ampanekeo ny rafinao.</vt:lpstr>
      <vt:lpstr>5) Ny maty hahare ny feo    Hiantso azy ho velona ;    Jeso ! ny hamarinanao    No lamba hitafianay.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510</dc:title>
  <dc:creator>ami</dc:creator>
  <cp:lastModifiedBy>ami</cp:lastModifiedBy>
  <cp:revision>1</cp:revision>
  <dcterms:created xsi:type="dcterms:W3CDTF">2014-10-30T09:56:26Z</dcterms:created>
  <dcterms:modified xsi:type="dcterms:W3CDTF">2014-10-30T10:00:43Z</dcterms:modified>
</cp:coreProperties>
</file>