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1A66-3CD3-4255-ABCA-B0613E728F01}" type="datetimeFigureOut">
              <a:rPr lang="fr-FR" smtClean="0"/>
              <a:t>30/10/2014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A51C-2012-4538-AC8D-DDC5330DBD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614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1A66-3CD3-4255-ABCA-B0613E728F01}" type="datetimeFigureOut">
              <a:rPr lang="fr-FR" smtClean="0"/>
              <a:t>30/10/2014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A51C-2012-4538-AC8D-DDC5330DBD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0490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1A66-3CD3-4255-ABCA-B0613E728F01}" type="datetimeFigureOut">
              <a:rPr lang="fr-FR" smtClean="0"/>
              <a:t>30/10/2014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A51C-2012-4538-AC8D-DDC5330DBD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4223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1A66-3CD3-4255-ABCA-B0613E728F01}" type="datetimeFigureOut">
              <a:rPr lang="fr-FR" smtClean="0"/>
              <a:t>30/10/2014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A51C-2012-4538-AC8D-DDC5330DBD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963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1A66-3CD3-4255-ABCA-B0613E728F01}" type="datetimeFigureOut">
              <a:rPr lang="fr-FR" smtClean="0"/>
              <a:t>30/10/2014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A51C-2012-4538-AC8D-DDC5330DBD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56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1A66-3CD3-4255-ABCA-B0613E728F01}" type="datetimeFigureOut">
              <a:rPr lang="fr-FR" smtClean="0"/>
              <a:t>30/10/2014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A51C-2012-4538-AC8D-DDC5330DBD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445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1A66-3CD3-4255-ABCA-B0613E728F01}" type="datetimeFigureOut">
              <a:rPr lang="fr-FR" smtClean="0"/>
              <a:t>30/10/2014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A51C-2012-4538-AC8D-DDC5330DBD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0093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1A66-3CD3-4255-ABCA-B0613E728F01}" type="datetimeFigureOut">
              <a:rPr lang="fr-FR" smtClean="0"/>
              <a:t>30/10/2014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A51C-2012-4538-AC8D-DDC5330DBD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4529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1A66-3CD3-4255-ABCA-B0613E728F01}" type="datetimeFigureOut">
              <a:rPr lang="fr-FR" smtClean="0"/>
              <a:t>30/10/2014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A51C-2012-4538-AC8D-DDC5330DBD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60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1A66-3CD3-4255-ABCA-B0613E728F01}" type="datetimeFigureOut">
              <a:rPr lang="fr-FR" smtClean="0"/>
              <a:t>30/10/2014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A51C-2012-4538-AC8D-DDC5330DBD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1035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1A66-3CD3-4255-ABCA-B0613E728F01}" type="datetimeFigureOut">
              <a:rPr lang="fr-FR" smtClean="0"/>
              <a:t>30/10/2014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A51C-2012-4538-AC8D-DDC5330DBD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2236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C1A66-3CD3-4255-ABCA-B0613E728F01}" type="datetimeFigureOut">
              <a:rPr lang="fr-FR" smtClean="0"/>
              <a:t>30/10/2014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FA51C-2012-4538-AC8D-DDC5330DBD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2236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987574"/>
            <a:ext cx="7772400" cy="1102519"/>
          </a:xfrm>
        </p:spPr>
        <p:txBody>
          <a:bodyPr>
            <a:noAutofit/>
          </a:bodyPr>
          <a:lstStyle/>
          <a:p>
            <a:r>
              <a:rPr lang="fr-FR" sz="19900" b="1" dirty="0" smtClean="0"/>
              <a:t>512</a:t>
            </a:r>
            <a:endParaRPr lang="fr-FR" sz="19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749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41835"/>
            <a:ext cx="9144000" cy="1189955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5) </a:t>
            </a:r>
            <a:r>
              <a:rPr lang="en-GB" sz="6600" b="1" dirty="0" err="1"/>
              <a:t>Jeso</a:t>
            </a:r>
            <a:r>
              <a:rPr lang="en-GB" sz="6600" b="1" dirty="0"/>
              <a:t> </a:t>
            </a:r>
            <a:r>
              <a:rPr lang="en-GB" sz="6600" b="1" dirty="0" err="1"/>
              <a:t>Tompo</a:t>
            </a:r>
            <a:r>
              <a:rPr lang="en-GB" sz="6600" b="1" dirty="0"/>
              <a:t> ! </a:t>
            </a:r>
            <a:r>
              <a:rPr lang="en-GB" sz="6600" b="1" dirty="0" err="1"/>
              <a:t>avy</a:t>
            </a:r>
            <a:r>
              <a:rPr lang="en-GB" sz="6600" b="1" dirty="0"/>
              <a:t> </a:t>
            </a:r>
            <a:r>
              <a:rPr lang="en-GB" sz="6600" b="1" dirty="0" err="1"/>
              <a:t>aho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Avy</a:t>
            </a:r>
            <a:r>
              <a:rPr lang="en-GB" sz="6600" b="1" dirty="0" smtClean="0"/>
              <a:t> </a:t>
            </a:r>
            <a:r>
              <a:rPr lang="en-GB" sz="6600" b="1" dirty="0" err="1"/>
              <a:t>hankalaza</a:t>
            </a:r>
            <a:r>
              <a:rPr lang="en-GB" sz="6600" b="1" dirty="0"/>
              <a:t> </a:t>
            </a:r>
            <a:r>
              <a:rPr lang="en-GB" sz="6600" b="1" dirty="0" err="1"/>
              <a:t>Anao</a:t>
            </a:r>
            <a:r>
              <a:rPr lang="en-GB" sz="6600" b="1" dirty="0"/>
              <a:t> ;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Raisonao</a:t>
            </a:r>
            <a:r>
              <a:rPr lang="en-GB" sz="6600" b="1" dirty="0" smtClean="0"/>
              <a:t> </a:t>
            </a:r>
            <a:r>
              <a:rPr lang="en-GB" sz="6600" b="1" dirty="0"/>
              <a:t>re </a:t>
            </a:r>
            <a:r>
              <a:rPr lang="en-GB" sz="6600" b="1" i="1" dirty="0" err="1"/>
              <a:t>i</a:t>
            </a:r>
            <a:r>
              <a:rPr lang="en-GB" sz="6600" b="1" dirty="0" err="1"/>
              <a:t>zay</a:t>
            </a:r>
            <a:r>
              <a:rPr lang="en-GB" sz="6600" b="1" dirty="0"/>
              <a:t> </a:t>
            </a:r>
            <a:r>
              <a:rPr lang="en-GB" sz="6600" b="1" dirty="0" err="1"/>
              <a:t>omeko</a:t>
            </a:r>
            <a:r>
              <a:rPr lang="en-GB" sz="6600" b="1" dirty="0"/>
              <a:t> ;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Vola</a:t>
            </a:r>
            <a:r>
              <a:rPr lang="en-GB" sz="6600" b="1" dirty="0"/>
              <a:t>, </a:t>
            </a:r>
            <a:r>
              <a:rPr lang="en-GB" sz="6600" b="1" dirty="0" err="1"/>
              <a:t>tena</a:t>
            </a:r>
            <a:r>
              <a:rPr lang="en-GB" sz="6600" b="1" dirty="0"/>
              <a:t>, </a:t>
            </a:r>
            <a:r>
              <a:rPr lang="en-GB" sz="6600" b="1" dirty="0" err="1"/>
              <a:t>aina</a:t>
            </a:r>
            <a:r>
              <a:rPr lang="en-GB" sz="6600" b="1" dirty="0"/>
              <a:t> </a:t>
            </a:r>
            <a:r>
              <a:rPr lang="en-GB" sz="6600" b="1" dirty="0" err="1"/>
              <a:t>koa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19445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89955"/>
          </a:xfrm>
        </p:spPr>
        <p:txBody>
          <a:bodyPr>
            <a:noAutofit/>
          </a:bodyPr>
          <a:lstStyle/>
          <a:p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 !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matoky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aho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Azoko</a:t>
            </a:r>
            <a:r>
              <a:rPr lang="en-GB" sz="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teninao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;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Teny</a:t>
            </a:r>
            <a:r>
              <a:rPr lang="en-GB" sz="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soa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mahafaly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omenao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ahy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izao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6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2933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89955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1) </a:t>
            </a:r>
            <a:r>
              <a:rPr lang="en-GB" sz="6000" b="1" dirty="0"/>
              <a:t>He ! </a:t>
            </a:r>
            <a:r>
              <a:rPr lang="en-GB" sz="6000" b="1" dirty="0" err="1"/>
              <a:t>matoky</a:t>
            </a:r>
            <a:r>
              <a:rPr lang="en-GB" sz="6000" b="1" dirty="0"/>
              <a:t> </a:t>
            </a:r>
            <a:r>
              <a:rPr lang="en-GB" sz="6000" b="1" dirty="0" err="1"/>
              <a:t>aho</a:t>
            </a:r>
            <a:r>
              <a:rPr lang="en-GB" sz="6000" b="1" dirty="0"/>
              <a:t>, </a:t>
            </a:r>
            <a:r>
              <a:rPr lang="en-GB" sz="6000" b="1" dirty="0" err="1"/>
              <a:t>Tompo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Azoko</a:t>
            </a:r>
            <a:r>
              <a:rPr lang="en-GB" sz="6000" b="1" dirty="0" smtClean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teninao</a:t>
            </a:r>
            <a:r>
              <a:rPr lang="en-GB" sz="6000" b="1" dirty="0"/>
              <a:t> ;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Teny</a:t>
            </a:r>
            <a:r>
              <a:rPr lang="en-GB" sz="6000" b="1" dirty="0" smtClean="0"/>
              <a:t> </a:t>
            </a:r>
            <a:r>
              <a:rPr lang="en-GB" sz="6000" b="1" dirty="0" err="1"/>
              <a:t>soa</a:t>
            </a:r>
            <a:r>
              <a:rPr lang="en-GB" sz="6000" b="1" dirty="0"/>
              <a:t> </a:t>
            </a:r>
            <a:r>
              <a:rPr lang="en-GB" sz="6000" b="1" dirty="0" err="1"/>
              <a:t>mahafaly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Teny</a:t>
            </a:r>
            <a:r>
              <a:rPr lang="en-GB" sz="6000" b="1" dirty="0" smtClean="0"/>
              <a:t> </a:t>
            </a:r>
            <a:r>
              <a:rPr lang="en-GB" sz="6000" b="1" dirty="0" err="1"/>
              <a:t>avy</a:t>
            </a:r>
            <a:r>
              <a:rPr lang="en-GB" sz="6000" b="1" dirty="0"/>
              <a:t> </a:t>
            </a:r>
            <a:r>
              <a:rPr lang="en-GB" sz="6000" b="1" dirty="0" err="1"/>
              <a:t>Aminao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509247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89955"/>
          </a:xfrm>
        </p:spPr>
        <p:txBody>
          <a:bodyPr>
            <a:noAutofit/>
          </a:bodyPr>
          <a:lstStyle/>
          <a:p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 !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matoky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aho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Azoko</a:t>
            </a:r>
            <a:r>
              <a:rPr lang="en-GB" sz="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teninao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;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Teny</a:t>
            </a:r>
            <a:r>
              <a:rPr lang="en-GB" sz="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soa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mahafaly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omenao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ahy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izao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6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985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89955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2) </a:t>
            </a:r>
            <a:r>
              <a:rPr lang="en-GB" sz="6000" b="1" dirty="0" err="1"/>
              <a:t>Tahotr</a:t>
            </a:r>
            <a:r>
              <a:rPr lang="en-GB" sz="6000" b="1" i="1" dirty="0" err="1"/>
              <a:t>a</a:t>
            </a:r>
            <a:r>
              <a:rPr lang="en-GB" sz="6000" b="1" dirty="0"/>
              <a:t>  </a:t>
            </a:r>
            <a:r>
              <a:rPr lang="en-GB" sz="6000" b="1" dirty="0" err="1"/>
              <a:t>aman</a:t>
            </a:r>
            <a:r>
              <a:rPr lang="en-GB" sz="6000" b="1" i="1" dirty="0" err="1"/>
              <a:t>a</a:t>
            </a:r>
            <a:r>
              <a:rPr lang="en-GB" sz="6000" b="1" dirty="0"/>
              <a:t> </a:t>
            </a:r>
            <a:r>
              <a:rPr lang="en-GB" sz="6000" b="1" dirty="0" err="1"/>
              <a:t>ahiahy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Dia</a:t>
            </a:r>
            <a:r>
              <a:rPr lang="en-GB" sz="6000" b="1" dirty="0" smtClean="0"/>
              <a:t> </a:t>
            </a:r>
            <a:r>
              <a:rPr lang="en-GB" sz="6000" b="1" dirty="0" err="1"/>
              <a:t>ariako</a:t>
            </a:r>
            <a:r>
              <a:rPr lang="en-GB" sz="6000" b="1" dirty="0"/>
              <a:t> </a:t>
            </a:r>
            <a:r>
              <a:rPr lang="en-GB" sz="6000" b="1" dirty="0" err="1"/>
              <a:t>izao</a:t>
            </a:r>
            <a:r>
              <a:rPr lang="en-GB" sz="6000" b="1" dirty="0"/>
              <a:t> ;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Fa</a:t>
            </a:r>
            <a:r>
              <a:rPr lang="en-GB" sz="6000" b="1" dirty="0" smtClean="0"/>
              <a:t> </a:t>
            </a:r>
            <a:r>
              <a:rPr lang="en-GB" sz="6000" b="1" dirty="0" err="1"/>
              <a:t>nomenao</a:t>
            </a:r>
            <a:r>
              <a:rPr lang="en-GB" sz="6000" b="1" dirty="0"/>
              <a:t> </a:t>
            </a:r>
            <a:r>
              <a:rPr lang="en-GB" sz="6000" b="1" dirty="0" err="1"/>
              <a:t>toky</a:t>
            </a:r>
            <a:r>
              <a:rPr lang="en-GB" sz="6000" b="1" dirty="0"/>
              <a:t> </a:t>
            </a:r>
            <a:r>
              <a:rPr lang="en-GB" sz="6000" b="1" dirty="0" err="1"/>
              <a:t>aho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Sady</a:t>
            </a:r>
            <a:r>
              <a:rPr lang="en-GB" sz="6000" b="1" dirty="0" smtClean="0"/>
              <a:t> </a:t>
            </a:r>
            <a:r>
              <a:rPr lang="en-GB" sz="6000" b="1" dirty="0" err="1"/>
              <a:t>tô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teninao</a:t>
            </a:r>
            <a:r>
              <a:rPr lang="en-GB" sz="6000" b="1" dirty="0"/>
              <a:t>,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206139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89955"/>
          </a:xfrm>
        </p:spPr>
        <p:txBody>
          <a:bodyPr>
            <a:noAutofit/>
          </a:bodyPr>
          <a:lstStyle/>
          <a:p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 !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matoky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aho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Azoko</a:t>
            </a:r>
            <a:r>
              <a:rPr lang="en-GB" sz="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teninao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;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Teny</a:t>
            </a:r>
            <a:r>
              <a:rPr lang="en-GB" sz="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soa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mahafaly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omenao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ahy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izao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6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3014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89955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3) </a:t>
            </a:r>
            <a:r>
              <a:rPr lang="en-GB" sz="6600" b="1" i="1" dirty="0" err="1"/>
              <a:t>I</a:t>
            </a:r>
            <a:r>
              <a:rPr lang="en-GB" sz="6600" b="1" dirty="0" err="1"/>
              <a:t>zay</a:t>
            </a:r>
            <a:r>
              <a:rPr lang="en-GB" sz="6600" b="1" dirty="0"/>
              <a:t> </a:t>
            </a:r>
            <a:r>
              <a:rPr lang="en-GB" sz="6600" b="1" dirty="0" err="1"/>
              <a:t>rehetra</a:t>
            </a:r>
            <a:r>
              <a:rPr lang="en-GB" sz="6600" b="1" dirty="0"/>
              <a:t> </a:t>
            </a:r>
            <a:r>
              <a:rPr lang="en-GB" sz="6600" b="1" dirty="0" err="1"/>
              <a:t>fahotana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Entiko</a:t>
            </a:r>
            <a:r>
              <a:rPr lang="en-GB" sz="6600" b="1" dirty="0" smtClean="0"/>
              <a:t> </a:t>
            </a:r>
            <a:r>
              <a:rPr lang="en-GB" sz="6600" b="1" dirty="0" err="1"/>
              <a:t>hesorinao</a:t>
            </a:r>
            <a:r>
              <a:rPr lang="en-GB" sz="6600" b="1" dirty="0"/>
              <a:t> ;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Hianao</a:t>
            </a:r>
            <a:r>
              <a:rPr lang="en-GB" sz="6600" b="1" dirty="0" smtClean="0"/>
              <a:t> </a:t>
            </a:r>
            <a:r>
              <a:rPr lang="en-GB" sz="6600" b="1" dirty="0"/>
              <a:t>no </a:t>
            </a:r>
            <a:r>
              <a:rPr lang="en-GB" sz="6600" b="1" dirty="0" err="1"/>
              <a:t>mahadio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Ka</a:t>
            </a:r>
            <a:r>
              <a:rPr lang="en-GB" sz="6600" b="1" dirty="0" smtClean="0"/>
              <a:t> </a:t>
            </a:r>
            <a:r>
              <a:rPr lang="en-GB" sz="6600" b="1" dirty="0" err="1"/>
              <a:t>diovy</a:t>
            </a:r>
            <a:r>
              <a:rPr lang="en-GB" sz="6600" b="1" dirty="0"/>
              <a:t> </a:t>
            </a:r>
            <a:r>
              <a:rPr lang="en-GB" sz="6600" b="1" dirty="0" err="1"/>
              <a:t>aho</a:t>
            </a:r>
            <a:r>
              <a:rPr lang="en-GB" sz="6600" b="1" dirty="0"/>
              <a:t> </a:t>
            </a:r>
            <a:r>
              <a:rPr lang="en-GB" sz="6600" b="1" i="1" dirty="0" err="1"/>
              <a:t>i</a:t>
            </a:r>
            <a:r>
              <a:rPr lang="en-GB" sz="6600" b="1" dirty="0" err="1"/>
              <a:t>zao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716206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89955"/>
          </a:xfrm>
        </p:spPr>
        <p:txBody>
          <a:bodyPr>
            <a:noAutofit/>
          </a:bodyPr>
          <a:lstStyle/>
          <a:p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 !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matoky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aho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Azoko</a:t>
            </a:r>
            <a:r>
              <a:rPr lang="en-GB" sz="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teninao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;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Teny</a:t>
            </a:r>
            <a:r>
              <a:rPr lang="en-GB" sz="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soa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mahafaly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omenao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ahy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izao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6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2602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89955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4) </a:t>
            </a:r>
            <a:r>
              <a:rPr lang="en-GB" sz="6600" b="1" dirty="0" err="1"/>
              <a:t>Mahasasa</a:t>
            </a:r>
            <a:r>
              <a:rPr lang="en-GB" sz="6600" b="1" dirty="0"/>
              <a:t>, </a:t>
            </a:r>
            <a:r>
              <a:rPr lang="en-GB" sz="6600" b="1" dirty="0" err="1"/>
              <a:t>mahadio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Mahavonjy</a:t>
            </a:r>
            <a:r>
              <a:rPr lang="en-GB" sz="6600" b="1" dirty="0" smtClean="0"/>
              <a:t> </a:t>
            </a:r>
            <a:r>
              <a:rPr lang="en-GB" sz="6600" b="1" dirty="0" err="1"/>
              <a:t>Hianao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000" b="1" dirty="0" err="1" smtClean="0"/>
              <a:t>Ka</a:t>
            </a:r>
            <a:r>
              <a:rPr lang="en-GB" sz="6000" b="1" dirty="0" smtClean="0"/>
              <a:t> </a:t>
            </a:r>
            <a:r>
              <a:rPr lang="en-GB" sz="6000" b="1" dirty="0" err="1"/>
              <a:t>mandray</a:t>
            </a:r>
            <a:r>
              <a:rPr lang="en-GB" sz="6000" b="1" dirty="0"/>
              <a:t> </a:t>
            </a:r>
            <a:r>
              <a:rPr lang="en-GB" sz="6000" b="1" dirty="0" err="1"/>
              <a:t>sy</a:t>
            </a:r>
            <a:r>
              <a:rPr lang="en-GB" sz="6000" b="1" dirty="0"/>
              <a:t> </a:t>
            </a:r>
            <a:r>
              <a:rPr lang="en-GB" sz="6000" b="1" dirty="0" err="1"/>
              <a:t>mahatondra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Tsara</a:t>
            </a:r>
            <a:r>
              <a:rPr lang="en-GB" sz="6600" b="1" dirty="0" smtClean="0"/>
              <a:t>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ao</a:t>
            </a:r>
            <a:r>
              <a:rPr lang="en-GB" sz="6600" b="1" dirty="0"/>
              <a:t> an-</a:t>
            </a:r>
            <a:r>
              <a:rPr lang="en-GB" sz="6600" b="1" dirty="0" err="1"/>
              <a:t>tranonao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75389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89955"/>
          </a:xfrm>
        </p:spPr>
        <p:txBody>
          <a:bodyPr>
            <a:noAutofit/>
          </a:bodyPr>
          <a:lstStyle/>
          <a:p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 !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matoky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aho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Azoko</a:t>
            </a:r>
            <a:r>
              <a:rPr lang="en-GB" sz="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teninao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;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Teny</a:t>
            </a:r>
            <a:r>
              <a:rPr lang="en-GB" sz="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soa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mahafaly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omenao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ahy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izao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6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00035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68</Words>
  <Application>Microsoft Office PowerPoint</Application>
  <PresentationFormat>Affichage à l'écran (16:9)</PresentationFormat>
  <Paragraphs>11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512</vt:lpstr>
      <vt:lpstr>1) He ! matoky aho, Tompo, Azoko ny teninao ; Teny soa mahafaly, Teny avy Aminao.</vt:lpstr>
      <vt:lpstr>He ! matoky aho, Tompo, Azoko ny teninao ; Teny soa mahafaly No omenao ahy  izao.</vt:lpstr>
      <vt:lpstr>2) Tahotra  amana ahiahy Dia ariako izao ; Fa nomenao toky aho Sady tô ny teninao,</vt:lpstr>
      <vt:lpstr>He ! matoky aho, Tompo, Azoko ny teninao ; Teny soa mahafaly No omenao ahy  izao.</vt:lpstr>
      <vt:lpstr>3) Izay rehetra fahotana Entiko hesorinao ; Hianao no mahadio Ka diovy aho izao.</vt:lpstr>
      <vt:lpstr>He ! matoky aho, Tompo, Azoko ny teninao ; Teny soa mahafaly No omenao ahy  izao.</vt:lpstr>
      <vt:lpstr>4) Mahasasa, mahadio Mahavonjy Hianao, Ka mandray sy mahatondra Tsara ho ao an-tranonao.</vt:lpstr>
      <vt:lpstr>He ! matoky aho, Tompo, Azoko ny teninao ; Teny soa mahafaly No omenao ahy  izao.</vt:lpstr>
      <vt:lpstr>5) Jeso Tompo ! avy aho, Avy hankalaza Anao ; Raisonao re izay omeko ; Vola, tena, aina koa.</vt:lpstr>
      <vt:lpstr>He ! matoky aho, Tompo, Azoko ny teninao ; Teny soa mahafaly No omenao ahy  izao.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512</dc:title>
  <dc:creator>ami</dc:creator>
  <cp:lastModifiedBy>ami</cp:lastModifiedBy>
  <cp:revision>1</cp:revision>
  <dcterms:created xsi:type="dcterms:W3CDTF">2014-10-30T10:05:38Z</dcterms:created>
  <dcterms:modified xsi:type="dcterms:W3CDTF">2014-10-30T10:09:41Z</dcterms:modified>
</cp:coreProperties>
</file>