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597819"/>
            <a:ext cx="7772400" cy="1102519"/>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C13E416-BC61-4C1A-BB9C-85CDE6938AF2}" type="datetimeFigureOut">
              <a:rPr lang="fr-FR" smtClean="0"/>
              <a:t>30/10/2014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3849833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C13E416-BC61-4C1A-BB9C-85CDE6938AF2}" type="datetimeFigureOut">
              <a:rPr lang="fr-FR" smtClean="0"/>
              <a:t>30/10/2014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161840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154781"/>
            <a:ext cx="2057400" cy="329088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154781"/>
            <a:ext cx="6019800" cy="329088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C13E416-BC61-4C1A-BB9C-85CDE6938AF2}" type="datetimeFigureOut">
              <a:rPr lang="fr-FR" smtClean="0"/>
              <a:t>30/10/2014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342818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C13E416-BC61-4C1A-BB9C-85CDE6938AF2}" type="datetimeFigureOut">
              <a:rPr lang="fr-FR" smtClean="0"/>
              <a:t>30/10/2014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99997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305176"/>
            <a:ext cx="7772400" cy="1021556"/>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C13E416-BC61-4C1A-BB9C-85CDE6938AF2}" type="datetimeFigureOut">
              <a:rPr lang="fr-FR" smtClean="0"/>
              <a:t>30/10/2014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160341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C13E416-BC61-4C1A-BB9C-85CDE6938AF2}" type="datetimeFigureOut">
              <a:rPr lang="fr-FR" smtClean="0"/>
              <a:t>30/10/2014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383539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05979"/>
            <a:ext cx="8229600" cy="85725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C13E416-BC61-4C1A-BB9C-85CDE6938AF2}" type="datetimeFigureOut">
              <a:rPr lang="fr-FR" smtClean="0"/>
              <a:t>30/10/2014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421273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C13E416-BC61-4C1A-BB9C-85CDE6938AF2}" type="datetimeFigureOut">
              <a:rPr lang="fr-FR" smtClean="0"/>
              <a:t>30/10/2014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190856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C13E416-BC61-4C1A-BB9C-85CDE6938AF2}" type="datetimeFigureOut">
              <a:rPr lang="fr-FR" smtClean="0"/>
              <a:t>30/10/2014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12878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04787"/>
            <a:ext cx="3008313" cy="871538"/>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C13E416-BC61-4C1A-BB9C-85CDE6938AF2}" type="datetimeFigureOut">
              <a:rPr lang="fr-FR" smtClean="0"/>
              <a:t>30/10/2014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1562195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3600450"/>
            <a:ext cx="5486400" cy="425054"/>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C13E416-BC61-4C1A-BB9C-85CDE6938AF2}" type="datetimeFigureOut">
              <a:rPr lang="fr-FR" smtClean="0"/>
              <a:t>30/10/2014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4FDCAE-B849-44BF-873B-97C33D7FC088}" type="slidenum">
              <a:rPr lang="fr-FR" smtClean="0"/>
              <a:t>‹N°›</a:t>
            </a:fld>
            <a:endParaRPr lang="fr-FR"/>
          </a:p>
        </p:txBody>
      </p:sp>
    </p:spTree>
    <p:extLst>
      <p:ext uri="{BB962C8B-B14F-4D97-AF65-F5344CB8AC3E}">
        <p14:creationId xmlns:p14="http://schemas.microsoft.com/office/powerpoint/2010/main" val="256479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13E416-BC61-4C1A-BB9C-85CDE6938AF2}" type="datetimeFigureOut">
              <a:rPr lang="fr-FR" smtClean="0"/>
              <a:t>30/10/2014</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44FDCAE-B849-44BF-873B-97C33D7FC088}" type="slidenum">
              <a:rPr lang="fr-FR" smtClean="0"/>
              <a:t>‹N°›</a:t>
            </a:fld>
            <a:endParaRPr lang="fr-FR"/>
          </a:p>
        </p:txBody>
      </p:sp>
    </p:spTree>
    <p:extLst>
      <p:ext uri="{BB962C8B-B14F-4D97-AF65-F5344CB8AC3E}">
        <p14:creationId xmlns:p14="http://schemas.microsoft.com/office/powerpoint/2010/main" val="683018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915566"/>
            <a:ext cx="7772400" cy="1102519"/>
          </a:xfrm>
        </p:spPr>
        <p:txBody>
          <a:bodyPr>
            <a:noAutofit/>
          </a:bodyPr>
          <a:lstStyle/>
          <a:p>
            <a:r>
              <a:rPr lang="fr-FR" sz="19900" b="1" dirty="0" smtClean="0"/>
              <a:t>516</a:t>
            </a:r>
            <a:endParaRPr lang="fr-FR" sz="19900" b="1"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65009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901279"/>
            <a:ext cx="9144000" cy="1102519"/>
          </a:xfrm>
        </p:spPr>
        <p:txBody>
          <a:bodyPr>
            <a:noAutofit/>
          </a:bodyPr>
          <a:lstStyle/>
          <a:p>
            <a:r>
              <a:rPr lang="en-GB" b="1" dirty="0" smtClean="0">
                <a:solidFill>
                  <a:srgbClr val="FF0000"/>
                </a:solidFill>
              </a:rPr>
              <a:t>1) </a:t>
            </a:r>
            <a:r>
              <a:rPr lang="en-GB" b="1" dirty="0"/>
              <a:t>An-</a:t>
            </a:r>
            <a:r>
              <a:rPr lang="en-GB" b="1" dirty="0" err="1"/>
              <a:t>dafin’ny</a:t>
            </a:r>
            <a:r>
              <a:rPr lang="en-GB" b="1" dirty="0"/>
              <a:t> </a:t>
            </a:r>
            <a:r>
              <a:rPr lang="en-GB" b="1" dirty="0" err="1"/>
              <a:t>efitra</a:t>
            </a:r>
            <a:r>
              <a:rPr lang="en-GB" b="1" dirty="0"/>
              <a:t> lava </a:t>
            </a:r>
            <a:r>
              <a:rPr lang="en-GB" b="1" dirty="0" err="1" smtClean="0"/>
              <a:t>sy</a:t>
            </a:r>
            <a:r>
              <a:rPr lang="fr-FR" b="1" dirty="0" smtClean="0"/>
              <a:t> </a:t>
            </a:r>
            <a:r>
              <a:rPr lang="en-GB" b="1" dirty="0" err="1" smtClean="0"/>
              <a:t>maina</a:t>
            </a:r>
            <a:r>
              <a:rPr lang="fr-FR" b="1" dirty="0"/>
              <a:t/>
            </a:r>
            <a:br>
              <a:rPr lang="fr-FR" b="1" dirty="0"/>
            </a:br>
            <a:r>
              <a:rPr lang="en-GB" b="1" dirty="0" smtClean="0"/>
              <a:t>No </a:t>
            </a:r>
            <a:r>
              <a:rPr lang="en-GB" b="1" dirty="0" err="1"/>
              <a:t>misy</a:t>
            </a:r>
            <a:r>
              <a:rPr lang="en-GB" b="1" dirty="0"/>
              <a:t> </a:t>
            </a:r>
            <a:r>
              <a:rPr lang="en-GB" b="1" dirty="0" err="1"/>
              <a:t>ilay</a:t>
            </a:r>
            <a:r>
              <a:rPr lang="en-GB" b="1" dirty="0"/>
              <a:t> </a:t>
            </a:r>
            <a:r>
              <a:rPr lang="en-GB" b="1" dirty="0" err="1"/>
              <a:t>tany</a:t>
            </a:r>
            <a:r>
              <a:rPr lang="en-GB" b="1" dirty="0"/>
              <a:t> </a:t>
            </a:r>
            <a:r>
              <a:rPr lang="en-GB" b="1" dirty="0" err="1" smtClean="0"/>
              <a:t>izay</a:t>
            </a:r>
            <a:r>
              <a:rPr lang="fr-FR" b="1" dirty="0" smtClean="0"/>
              <a:t> </a:t>
            </a:r>
            <a:r>
              <a:rPr lang="en-GB" b="1" dirty="0" err="1" smtClean="0"/>
              <a:t>mamin’ny</a:t>
            </a:r>
            <a:r>
              <a:rPr lang="en-GB" b="1" dirty="0" smtClean="0"/>
              <a:t> </a:t>
            </a:r>
            <a:r>
              <a:rPr lang="en-GB" b="1" dirty="0" err="1"/>
              <a:t>fo</a:t>
            </a:r>
            <a:r>
              <a:rPr lang="fr-FR" b="1" dirty="0"/>
              <a:t/>
            </a:r>
            <a:br>
              <a:rPr lang="fr-FR" b="1" dirty="0"/>
            </a:br>
            <a:r>
              <a:rPr lang="en-GB" b="1" i="1" dirty="0" err="1" smtClean="0"/>
              <a:t>I</a:t>
            </a:r>
            <a:r>
              <a:rPr lang="en-GB" b="1" dirty="0" err="1" smtClean="0"/>
              <a:t>lay</a:t>
            </a:r>
            <a:r>
              <a:rPr lang="en-GB" b="1" dirty="0" smtClean="0"/>
              <a:t> </a:t>
            </a:r>
            <a:r>
              <a:rPr lang="en-GB" b="1" dirty="0" err="1"/>
              <a:t>tany</a:t>
            </a:r>
            <a:r>
              <a:rPr lang="en-GB" b="1" dirty="0"/>
              <a:t> </a:t>
            </a:r>
            <a:r>
              <a:rPr lang="en-GB" b="1" dirty="0" err="1"/>
              <a:t>izay</a:t>
            </a:r>
            <a:r>
              <a:rPr lang="en-GB" b="1" dirty="0"/>
              <a:t> </a:t>
            </a:r>
            <a:r>
              <a:rPr lang="en-GB" b="1" dirty="0" err="1" smtClean="0"/>
              <a:t>efa</a:t>
            </a:r>
            <a:r>
              <a:rPr lang="fr-FR" b="1" dirty="0" smtClean="0"/>
              <a:t> </a:t>
            </a:r>
            <a:r>
              <a:rPr lang="en-GB" b="1" dirty="0" err="1" smtClean="0"/>
              <a:t>nampanantenaina</a:t>
            </a:r>
            <a:r>
              <a:rPr lang="fr-FR" b="1" dirty="0"/>
              <a:t/>
            </a:r>
            <a:br>
              <a:rPr lang="fr-FR" b="1" dirty="0"/>
            </a:br>
            <a:r>
              <a:rPr lang="en-GB" b="1" dirty="0" err="1" smtClean="0"/>
              <a:t>Ho</a:t>
            </a:r>
            <a:r>
              <a:rPr lang="en-GB" b="1" dirty="0" smtClean="0"/>
              <a:t> </a:t>
            </a:r>
            <a:r>
              <a:rPr lang="en-GB" b="1" dirty="0" err="1"/>
              <a:t>lovan’ny</a:t>
            </a:r>
            <a:r>
              <a:rPr lang="en-GB" b="1" dirty="0"/>
              <a:t> </a:t>
            </a:r>
            <a:r>
              <a:rPr lang="en-GB" b="1" dirty="0" err="1"/>
              <a:t>mino</a:t>
            </a:r>
            <a:r>
              <a:rPr lang="en-GB" b="1" dirty="0"/>
              <a:t> </a:t>
            </a:r>
            <a:r>
              <a:rPr lang="en-GB" b="1" dirty="0" err="1" smtClean="0"/>
              <a:t>izay</a:t>
            </a:r>
            <a:r>
              <a:rPr lang="fr-FR" b="1" dirty="0" smtClean="0"/>
              <a:t> </a:t>
            </a:r>
            <a:r>
              <a:rPr lang="en-GB" b="1" dirty="0" err="1" smtClean="0"/>
              <a:t>mankatò</a:t>
            </a:r>
            <a:r>
              <a:rPr lang="fr-FR" b="1" dirty="0"/>
              <a:t/>
            </a:r>
            <a:br>
              <a:rPr lang="fr-FR" b="1" dirty="0"/>
            </a:br>
            <a:r>
              <a:rPr lang="en-GB" b="1" dirty="0" err="1" smtClean="0"/>
              <a:t>Iriko</a:t>
            </a:r>
            <a:r>
              <a:rPr lang="en-GB" b="1" dirty="0" smtClean="0"/>
              <a:t> </a:t>
            </a:r>
            <a:r>
              <a:rPr lang="en-GB" b="1" dirty="0" err="1"/>
              <a:t>indrindra</a:t>
            </a:r>
            <a:r>
              <a:rPr lang="en-GB" b="1" dirty="0"/>
              <a:t> </a:t>
            </a:r>
            <a:r>
              <a:rPr lang="en-GB" b="1" dirty="0" err="1"/>
              <a:t>ny</a:t>
            </a:r>
            <a:r>
              <a:rPr lang="en-GB" b="1" dirty="0"/>
              <a:t> </a:t>
            </a:r>
            <a:r>
              <a:rPr lang="en-GB" b="1" dirty="0" err="1" smtClean="0"/>
              <a:t>mba</a:t>
            </a:r>
            <a:r>
              <a:rPr lang="fr-FR" b="1" dirty="0" smtClean="0"/>
              <a:t> </a:t>
            </a:r>
            <a:r>
              <a:rPr lang="en-GB" b="1" dirty="0" err="1" smtClean="0"/>
              <a:t>ho</a:t>
            </a:r>
            <a:r>
              <a:rPr lang="en-GB" b="1" dirty="0" smtClean="0"/>
              <a:t> </a:t>
            </a:r>
            <a:r>
              <a:rPr lang="en-GB" b="1" dirty="0" err="1"/>
              <a:t>tafita</a:t>
            </a:r>
            <a:r>
              <a:rPr lang="en-GB" b="1" dirty="0"/>
              <a:t>,</a:t>
            </a:r>
            <a:r>
              <a:rPr lang="fr-FR" b="1" dirty="0"/>
              <a:t/>
            </a:r>
            <a:br>
              <a:rPr lang="fr-FR" b="1" dirty="0"/>
            </a:br>
            <a:r>
              <a:rPr lang="en-GB" b="1" dirty="0" err="1" smtClean="0"/>
              <a:t>Tsy</a:t>
            </a:r>
            <a:r>
              <a:rPr lang="en-GB" b="1" dirty="0" smtClean="0"/>
              <a:t> </a:t>
            </a:r>
            <a:r>
              <a:rPr lang="en-GB" b="1" dirty="0" err="1"/>
              <a:t>mety</a:t>
            </a:r>
            <a:r>
              <a:rPr lang="en-GB" b="1" dirty="0"/>
              <a:t> </a:t>
            </a:r>
            <a:r>
              <a:rPr lang="en-GB" b="1" dirty="0" err="1" smtClean="0"/>
              <a:t>miadana</a:t>
            </a:r>
            <a:r>
              <a:rPr lang="fr-FR" b="1" dirty="0" smtClean="0"/>
              <a:t> </a:t>
            </a:r>
            <a:r>
              <a:rPr lang="fr-FR" b="1" dirty="0" err="1" smtClean="0"/>
              <a:t>mandra-pahita</a:t>
            </a:r>
            <a:r>
              <a:rPr lang="fr-FR" b="1" dirty="0" smtClean="0"/>
              <a:t>.</a:t>
            </a:r>
            <a:endParaRPr lang="fr-FR" b="1" dirty="0"/>
          </a:p>
        </p:txBody>
      </p:sp>
    </p:spTree>
    <p:extLst>
      <p:ext uri="{BB962C8B-B14F-4D97-AF65-F5344CB8AC3E}">
        <p14:creationId xmlns:p14="http://schemas.microsoft.com/office/powerpoint/2010/main" val="39406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901279"/>
            <a:ext cx="9144000" cy="1102519"/>
          </a:xfrm>
        </p:spPr>
        <p:txBody>
          <a:bodyPr>
            <a:noAutofit/>
          </a:bodyPr>
          <a:lstStyle/>
          <a:p>
            <a:r>
              <a:rPr lang="fr-FR" b="1" dirty="0" smtClean="0">
                <a:solidFill>
                  <a:srgbClr val="FF0000"/>
                </a:solidFill>
              </a:rPr>
              <a:t>2) </a:t>
            </a:r>
            <a:r>
              <a:rPr lang="fr-FR" b="1" dirty="0" err="1"/>
              <a:t>Anefa</a:t>
            </a:r>
            <a:r>
              <a:rPr lang="fr-FR" b="1" dirty="0"/>
              <a:t> </a:t>
            </a:r>
            <a:r>
              <a:rPr lang="fr-FR" b="1" dirty="0" err="1"/>
              <a:t>ny</a:t>
            </a:r>
            <a:r>
              <a:rPr lang="fr-FR" b="1" dirty="0"/>
              <a:t> lala-</a:t>
            </a:r>
            <a:r>
              <a:rPr lang="fr-FR" b="1" dirty="0" err="1"/>
              <a:t>mankany</a:t>
            </a:r>
            <a:r>
              <a:rPr lang="fr-FR" b="1" dirty="0"/>
              <a:t> </a:t>
            </a:r>
            <a:r>
              <a:rPr lang="fr-FR" b="1" dirty="0" smtClean="0"/>
              <a:t> </a:t>
            </a:r>
            <a:r>
              <a:rPr lang="en-GB" b="1" dirty="0" smtClean="0"/>
              <a:t>no </a:t>
            </a:r>
            <a:r>
              <a:rPr lang="en-GB" b="1" dirty="0" err="1"/>
              <a:t>mafy</a:t>
            </a:r>
            <a:r>
              <a:rPr lang="en-GB" b="1" dirty="0"/>
              <a:t>,</a:t>
            </a:r>
            <a:r>
              <a:rPr lang="fr-FR" b="1" dirty="0"/>
              <a:t/>
            </a:r>
            <a:br>
              <a:rPr lang="fr-FR" b="1" dirty="0"/>
            </a:br>
            <a:r>
              <a:rPr lang="en-GB" b="1" dirty="0"/>
              <a:t>   </a:t>
            </a:r>
            <a:r>
              <a:rPr lang="en-GB" b="1" dirty="0" err="1"/>
              <a:t>Ny</a:t>
            </a:r>
            <a:r>
              <a:rPr lang="en-GB" b="1" dirty="0"/>
              <a:t> </a:t>
            </a:r>
            <a:r>
              <a:rPr lang="en-GB" b="1" dirty="0" err="1"/>
              <a:t>rafiko</a:t>
            </a:r>
            <a:r>
              <a:rPr lang="en-GB" b="1" dirty="0"/>
              <a:t> </a:t>
            </a:r>
            <a:r>
              <a:rPr lang="en-GB" b="1" dirty="0" err="1"/>
              <a:t>maro</a:t>
            </a:r>
            <a:r>
              <a:rPr lang="en-GB" b="1" dirty="0"/>
              <a:t> </a:t>
            </a:r>
            <a:r>
              <a:rPr lang="en-GB" b="1" dirty="0" err="1"/>
              <a:t>manotrika</a:t>
            </a:r>
            <a:r>
              <a:rPr lang="en-GB" b="1" dirty="0"/>
              <a:t> </a:t>
            </a:r>
            <a:r>
              <a:rPr lang="en-GB" b="1" dirty="0" err="1"/>
              <a:t>ao</a:t>
            </a:r>
            <a:r>
              <a:rPr lang="en-GB" b="1" dirty="0"/>
              <a:t>,</a:t>
            </a:r>
            <a:r>
              <a:rPr lang="fr-FR" b="1" dirty="0"/>
              <a:t/>
            </a:r>
            <a:br>
              <a:rPr lang="fr-FR" b="1" dirty="0"/>
            </a:br>
            <a:r>
              <a:rPr lang="en-GB" b="1" dirty="0" err="1" smtClean="0"/>
              <a:t>Ny</a:t>
            </a:r>
            <a:r>
              <a:rPr lang="en-GB" b="1" dirty="0" smtClean="0"/>
              <a:t> </a:t>
            </a:r>
            <a:r>
              <a:rPr lang="en-GB" b="1" dirty="0" err="1"/>
              <a:t>nofo</a:t>
            </a:r>
            <a:r>
              <a:rPr lang="en-GB" b="1" dirty="0"/>
              <a:t> </a:t>
            </a:r>
            <a:r>
              <a:rPr lang="en-GB" b="1" dirty="0" err="1"/>
              <a:t>indrindra</a:t>
            </a:r>
            <a:r>
              <a:rPr lang="en-GB" b="1" dirty="0"/>
              <a:t> no </a:t>
            </a:r>
            <a:r>
              <a:rPr lang="en-GB" b="1" dirty="0" err="1" smtClean="0"/>
              <a:t>tena</a:t>
            </a:r>
            <a:r>
              <a:rPr lang="fr-FR" b="1" dirty="0" smtClean="0"/>
              <a:t> </a:t>
            </a:r>
            <a:r>
              <a:rPr lang="en-GB" b="1" dirty="0" err="1" smtClean="0"/>
              <a:t>mpandrafy</a:t>
            </a:r>
            <a:r>
              <a:rPr lang="en-GB" b="1" dirty="0"/>
              <a:t>,</a:t>
            </a:r>
            <a:r>
              <a:rPr lang="fr-FR" b="1" dirty="0"/>
              <a:t/>
            </a:r>
            <a:br>
              <a:rPr lang="fr-FR" b="1" dirty="0"/>
            </a:br>
            <a:r>
              <a:rPr lang="en-GB" b="1" dirty="0"/>
              <a:t>   </a:t>
            </a:r>
            <a:r>
              <a:rPr lang="en-GB" b="1" dirty="0" err="1"/>
              <a:t>Ka</a:t>
            </a:r>
            <a:r>
              <a:rPr lang="en-GB" b="1" dirty="0"/>
              <a:t> </a:t>
            </a:r>
            <a:r>
              <a:rPr lang="en-GB" b="1" dirty="0" err="1"/>
              <a:t>tery</a:t>
            </a:r>
            <a:r>
              <a:rPr lang="en-GB" b="1" dirty="0"/>
              <a:t> </a:t>
            </a:r>
            <a:r>
              <a:rPr lang="en-GB" b="1" dirty="0" err="1"/>
              <a:t>ny</a:t>
            </a:r>
            <a:r>
              <a:rPr lang="en-GB" b="1" dirty="0"/>
              <a:t> </a:t>
            </a:r>
            <a:r>
              <a:rPr lang="en-GB" b="1" dirty="0" err="1"/>
              <a:t>lalan-kaleha</a:t>
            </a:r>
            <a:r>
              <a:rPr lang="en-GB" b="1" dirty="0"/>
              <a:t> </a:t>
            </a:r>
            <a:r>
              <a:rPr lang="en-GB" b="1" dirty="0" err="1"/>
              <a:t>izao</a:t>
            </a:r>
            <a:r>
              <a:rPr lang="en-GB" b="1" dirty="0"/>
              <a:t> !</a:t>
            </a:r>
            <a:r>
              <a:rPr lang="fr-FR" b="1" dirty="0"/>
              <a:t/>
            </a:r>
            <a:br>
              <a:rPr lang="fr-FR" b="1" dirty="0"/>
            </a:br>
            <a:r>
              <a:rPr lang="en-GB" b="1" dirty="0"/>
              <a:t>   </a:t>
            </a:r>
            <a:r>
              <a:rPr lang="en-GB" b="1" dirty="0" err="1"/>
              <a:t>Anefa</a:t>
            </a:r>
            <a:r>
              <a:rPr lang="en-GB" b="1" dirty="0"/>
              <a:t> </a:t>
            </a:r>
            <a:r>
              <a:rPr lang="en-GB" b="1" dirty="0" err="1"/>
              <a:t>tsaroako</a:t>
            </a:r>
            <a:r>
              <a:rPr lang="en-GB" b="1" dirty="0"/>
              <a:t> </a:t>
            </a:r>
            <a:r>
              <a:rPr lang="en-GB" b="1" dirty="0" err="1"/>
              <a:t>tsara</a:t>
            </a:r>
            <a:r>
              <a:rPr lang="en-GB" b="1" dirty="0"/>
              <a:t> </a:t>
            </a:r>
            <a:r>
              <a:rPr lang="en-GB" b="1" dirty="0" err="1"/>
              <a:t>ny</a:t>
            </a:r>
            <a:r>
              <a:rPr lang="en-GB" b="1" dirty="0"/>
              <a:t> </a:t>
            </a:r>
            <a:r>
              <a:rPr lang="en-GB" b="1" dirty="0" err="1"/>
              <a:t>teny</a:t>
            </a:r>
            <a:r>
              <a:rPr lang="fr-FR" b="1" dirty="0"/>
              <a:t/>
            </a:r>
            <a:br>
              <a:rPr lang="fr-FR" b="1" dirty="0"/>
            </a:br>
            <a:r>
              <a:rPr lang="en-GB" b="1" dirty="0" err="1" smtClean="0"/>
              <a:t>Milaza</a:t>
            </a:r>
            <a:r>
              <a:rPr lang="en-GB" b="1" dirty="0" smtClean="0"/>
              <a:t> </a:t>
            </a:r>
            <a:r>
              <a:rPr lang="en-GB" b="1" dirty="0" err="1"/>
              <a:t>fa</a:t>
            </a:r>
            <a:r>
              <a:rPr lang="en-GB" b="1" dirty="0"/>
              <a:t> </a:t>
            </a:r>
            <a:r>
              <a:rPr lang="en-GB" b="1" dirty="0" err="1"/>
              <a:t>misy</a:t>
            </a:r>
            <a:r>
              <a:rPr lang="en-GB" b="1" dirty="0"/>
              <a:t> </a:t>
            </a:r>
            <a:r>
              <a:rPr lang="en-GB" b="1" dirty="0" err="1"/>
              <a:t>fitsaharana</a:t>
            </a:r>
            <a:r>
              <a:rPr lang="en-GB" b="1" dirty="0"/>
              <a:t> </a:t>
            </a:r>
            <a:r>
              <a:rPr lang="fr-FR" b="1" dirty="0" smtClean="0"/>
              <a:t> </a:t>
            </a:r>
            <a:r>
              <a:rPr lang="en-GB" b="1" dirty="0" err="1" smtClean="0"/>
              <a:t>eny</a:t>
            </a:r>
            <a:r>
              <a:rPr lang="en-GB" b="1" dirty="0"/>
              <a:t>.</a:t>
            </a:r>
            <a:endParaRPr lang="fr-FR" b="1" dirty="0"/>
          </a:p>
        </p:txBody>
      </p:sp>
    </p:spTree>
    <p:extLst>
      <p:ext uri="{BB962C8B-B14F-4D97-AF65-F5344CB8AC3E}">
        <p14:creationId xmlns:p14="http://schemas.microsoft.com/office/powerpoint/2010/main" val="34174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901279"/>
            <a:ext cx="9144000" cy="1102519"/>
          </a:xfrm>
        </p:spPr>
        <p:txBody>
          <a:bodyPr>
            <a:noAutofit/>
          </a:bodyPr>
          <a:lstStyle/>
          <a:p>
            <a:r>
              <a:rPr lang="en-GB" b="1" dirty="0" smtClean="0">
                <a:solidFill>
                  <a:srgbClr val="FF0000"/>
                </a:solidFill>
              </a:rPr>
              <a:t>3) </a:t>
            </a:r>
            <a:r>
              <a:rPr lang="en-GB" b="1" dirty="0" err="1"/>
              <a:t>Ka</a:t>
            </a:r>
            <a:r>
              <a:rPr lang="en-GB" b="1" dirty="0"/>
              <a:t> </a:t>
            </a:r>
            <a:r>
              <a:rPr lang="en-GB" b="1" dirty="0" err="1"/>
              <a:t>aza</a:t>
            </a:r>
            <a:r>
              <a:rPr lang="en-GB" b="1" dirty="0"/>
              <a:t> </a:t>
            </a:r>
            <a:r>
              <a:rPr lang="en-GB" b="1" dirty="0" err="1"/>
              <a:t>mba</a:t>
            </a:r>
            <a:r>
              <a:rPr lang="en-GB" b="1" dirty="0"/>
              <a:t> </a:t>
            </a:r>
            <a:r>
              <a:rPr lang="en-GB" b="1" dirty="0" err="1" smtClean="0"/>
              <a:t>ketraka,ry</a:t>
            </a:r>
            <a:r>
              <a:rPr lang="en-GB" b="1" dirty="0" smtClean="0"/>
              <a:t> </a:t>
            </a:r>
            <a:r>
              <a:rPr lang="en-GB" b="1" dirty="0" err="1"/>
              <a:t>mpivahiny</a:t>
            </a:r>
            <a:r>
              <a:rPr lang="en-GB" b="1" dirty="0"/>
              <a:t>,</a:t>
            </a:r>
            <a:r>
              <a:rPr lang="fr-FR" b="1" dirty="0"/>
              <a:t/>
            </a:r>
            <a:br>
              <a:rPr lang="fr-FR" b="1" dirty="0"/>
            </a:br>
            <a:r>
              <a:rPr lang="en-GB" b="1" dirty="0" err="1" smtClean="0"/>
              <a:t>Hevero</a:t>
            </a:r>
            <a:r>
              <a:rPr lang="en-GB" b="1" dirty="0" smtClean="0"/>
              <a:t> </a:t>
            </a:r>
            <a:r>
              <a:rPr lang="en-GB" b="1" dirty="0" err="1"/>
              <a:t>fa</a:t>
            </a:r>
            <a:r>
              <a:rPr lang="en-GB" b="1" dirty="0"/>
              <a:t> </a:t>
            </a:r>
            <a:r>
              <a:rPr lang="en-GB" b="1" dirty="0" err="1"/>
              <a:t>Jeso</a:t>
            </a:r>
            <a:r>
              <a:rPr lang="en-GB" b="1" dirty="0"/>
              <a:t> no </a:t>
            </a:r>
            <a:r>
              <a:rPr lang="en-GB" b="1" dirty="0" err="1" smtClean="0"/>
              <a:t>momba</a:t>
            </a:r>
            <a:r>
              <a:rPr lang="fr-FR" b="1" dirty="0" smtClean="0"/>
              <a:t> </a:t>
            </a:r>
            <a:r>
              <a:rPr lang="en-GB" b="1" dirty="0" err="1" smtClean="0"/>
              <a:t>anao</a:t>
            </a:r>
            <a:r>
              <a:rPr lang="en-GB" b="1" dirty="0" smtClean="0"/>
              <a:t> </a:t>
            </a:r>
            <a:r>
              <a:rPr lang="en-GB" b="1" dirty="0"/>
              <a:t>;</a:t>
            </a:r>
            <a:r>
              <a:rPr lang="fr-FR" b="1" dirty="0"/>
              <a:t/>
            </a:r>
            <a:br>
              <a:rPr lang="fr-FR" b="1" dirty="0"/>
            </a:br>
            <a:r>
              <a:rPr lang="en-GB" b="1" dirty="0" err="1" smtClean="0"/>
              <a:t>Ilay</a:t>
            </a:r>
            <a:r>
              <a:rPr lang="en-GB" b="1" dirty="0" smtClean="0"/>
              <a:t> </a:t>
            </a:r>
            <a:r>
              <a:rPr lang="en-GB" b="1" dirty="0" err="1"/>
              <a:t>nampangina</a:t>
            </a:r>
            <a:r>
              <a:rPr lang="en-GB" b="1" dirty="0"/>
              <a:t> </a:t>
            </a:r>
            <a:r>
              <a:rPr lang="en-GB" b="1" dirty="0" err="1"/>
              <a:t>ny</a:t>
            </a:r>
            <a:r>
              <a:rPr lang="en-GB" b="1" dirty="0"/>
              <a:t> </a:t>
            </a:r>
            <a:r>
              <a:rPr lang="en-GB" b="1" dirty="0" err="1"/>
              <a:t>loza</a:t>
            </a:r>
            <a:r>
              <a:rPr lang="en-GB" b="1" dirty="0"/>
              <a:t> </a:t>
            </a:r>
            <a:r>
              <a:rPr lang="en-GB" b="1" dirty="0" err="1" smtClean="0"/>
              <a:t>fahiny</a:t>
            </a:r>
            <a:r>
              <a:rPr lang="fr-FR" b="1" dirty="0"/>
              <a:t/>
            </a:r>
            <a:br>
              <a:rPr lang="fr-FR" b="1" dirty="0"/>
            </a:br>
            <a:r>
              <a:rPr lang="en-GB" sz="4800" b="1" dirty="0" err="1" smtClean="0"/>
              <a:t>Dia</a:t>
            </a:r>
            <a:r>
              <a:rPr lang="en-GB" sz="4800" b="1" dirty="0" smtClean="0"/>
              <a:t> </a:t>
            </a:r>
            <a:r>
              <a:rPr lang="en-GB" sz="4800" b="1" dirty="0" err="1"/>
              <a:t>mbola</a:t>
            </a:r>
            <a:r>
              <a:rPr lang="en-GB" sz="4800" b="1" dirty="0"/>
              <a:t> </a:t>
            </a:r>
            <a:r>
              <a:rPr lang="en-GB" sz="4800" b="1" dirty="0" err="1" smtClean="0"/>
              <a:t>mahay</a:t>
            </a:r>
            <a:r>
              <a:rPr lang="fr-FR" sz="4800" b="1" dirty="0" smtClean="0"/>
              <a:t> </a:t>
            </a:r>
            <a:r>
              <a:rPr lang="en-GB" sz="4800" b="1" dirty="0" err="1" smtClean="0"/>
              <a:t>mampandresy</a:t>
            </a:r>
            <a:r>
              <a:rPr lang="en-GB" sz="4800" b="1" dirty="0" smtClean="0"/>
              <a:t> </a:t>
            </a:r>
            <a:r>
              <a:rPr lang="en-GB" sz="4800" b="1" dirty="0" err="1"/>
              <a:t>anao</a:t>
            </a:r>
            <a:r>
              <a:rPr lang="en-GB" sz="4800" b="1" dirty="0"/>
              <a:t> !</a:t>
            </a:r>
            <a:r>
              <a:rPr lang="fr-FR" sz="4800" b="1" dirty="0"/>
              <a:t/>
            </a:r>
            <a:br>
              <a:rPr lang="fr-FR" sz="4800" b="1" dirty="0"/>
            </a:br>
            <a:r>
              <a:rPr lang="en-GB" b="1" dirty="0" err="1" smtClean="0"/>
              <a:t>Andrasonao</a:t>
            </a:r>
            <a:r>
              <a:rPr lang="en-GB" b="1" dirty="0" smtClean="0"/>
              <a:t> </a:t>
            </a:r>
            <a:r>
              <a:rPr lang="en-GB" b="1" dirty="0" err="1"/>
              <a:t>kely</a:t>
            </a:r>
            <a:r>
              <a:rPr lang="en-GB" b="1" dirty="0"/>
              <a:t>, </a:t>
            </a:r>
            <a:r>
              <a:rPr lang="en-GB" b="1" dirty="0" err="1"/>
              <a:t>ho</a:t>
            </a:r>
            <a:r>
              <a:rPr lang="en-GB" b="1" dirty="0"/>
              <a:t> </a:t>
            </a:r>
            <a:r>
              <a:rPr lang="en-GB" b="1" dirty="0" err="1" smtClean="0"/>
              <a:t>lany</a:t>
            </a:r>
            <a:r>
              <a:rPr lang="fr-FR" b="1" dirty="0" smtClean="0"/>
              <a:t> </a:t>
            </a:r>
            <a:r>
              <a:rPr lang="en-GB" b="1" dirty="0" err="1" smtClean="0"/>
              <a:t>ny</a:t>
            </a:r>
            <a:r>
              <a:rPr lang="en-GB" b="1" dirty="0" smtClean="0"/>
              <a:t> </a:t>
            </a:r>
            <a:r>
              <a:rPr lang="en-GB" b="1" dirty="0" err="1"/>
              <a:t>fetra</a:t>
            </a:r>
            <a:r>
              <a:rPr lang="en-GB" b="1" dirty="0"/>
              <a:t>,</a:t>
            </a:r>
            <a:r>
              <a:rPr lang="fr-FR" b="1" dirty="0"/>
              <a:t/>
            </a:r>
            <a:br>
              <a:rPr lang="fr-FR" b="1" dirty="0"/>
            </a:br>
            <a:r>
              <a:rPr lang="en-GB" b="1" dirty="0" err="1" smtClean="0"/>
              <a:t>Ho</a:t>
            </a:r>
            <a:r>
              <a:rPr lang="en-GB" b="1" dirty="0" smtClean="0"/>
              <a:t> </a:t>
            </a:r>
            <a:r>
              <a:rPr lang="en-GB" b="1" dirty="0" err="1"/>
              <a:t>ringana</a:t>
            </a:r>
            <a:r>
              <a:rPr lang="en-GB" b="1" dirty="0"/>
              <a:t> </a:t>
            </a:r>
            <a:r>
              <a:rPr lang="en-GB" b="1" dirty="0" err="1"/>
              <a:t>ny</a:t>
            </a:r>
            <a:r>
              <a:rPr lang="en-GB" b="1" dirty="0"/>
              <a:t> </a:t>
            </a:r>
            <a:r>
              <a:rPr lang="en-GB" b="1" dirty="0" err="1" smtClean="0"/>
              <a:t>fahavalo</a:t>
            </a:r>
            <a:r>
              <a:rPr lang="fr-FR" b="1" dirty="0" smtClean="0"/>
              <a:t> </a:t>
            </a:r>
            <a:r>
              <a:rPr lang="en-GB" b="1" dirty="0" err="1" smtClean="0"/>
              <a:t>rehetra</a:t>
            </a:r>
            <a:endParaRPr lang="fr-FR" b="1" dirty="0"/>
          </a:p>
        </p:txBody>
      </p:sp>
    </p:spTree>
    <p:extLst>
      <p:ext uri="{BB962C8B-B14F-4D97-AF65-F5344CB8AC3E}">
        <p14:creationId xmlns:p14="http://schemas.microsoft.com/office/powerpoint/2010/main" val="51489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901279"/>
            <a:ext cx="9144000" cy="1102519"/>
          </a:xfrm>
        </p:spPr>
        <p:txBody>
          <a:bodyPr>
            <a:noAutofit/>
          </a:bodyPr>
          <a:lstStyle/>
          <a:p>
            <a:r>
              <a:rPr lang="en-GB" sz="4800" b="1" dirty="0" smtClean="0">
                <a:solidFill>
                  <a:srgbClr val="FF0000"/>
                </a:solidFill>
              </a:rPr>
              <a:t>4) </a:t>
            </a:r>
            <a:r>
              <a:rPr lang="en-GB" sz="4800" b="1" dirty="0" err="1"/>
              <a:t>Izaho</a:t>
            </a:r>
            <a:r>
              <a:rPr lang="en-GB" sz="4800" b="1" dirty="0"/>
              <a:t> </a:t>
            </a:r>
            <a:r>
              <a:rPr lang="en-GB" sz="4800" b="1" dirty="0" err="1"/>
              <a:t>hiezaka</a:t>
            </a:r>
            <a:r>
              <a:rPr lang="en-GB" sz="4800" b="1" dirty="0"/>
              <a:t> </a:t>
            </a:r>
            <a:r>
              <a:rPr lang="en-GB" sz="4800" b="1" dirty="0" err="1"/>
              <a:t>mafy</a:t>
            </a:r>
            <a:r>
              <a:rPr lang="en-GB" sz="4800" b="1" dirty="0"/>
              <a:t> </a:t>
            </a:r>
            <a:r>
              <a:rPr lang="en-GB" sz="4800" b="1" dirty="0" err="1"/>
              <a:t>tokoa</a:t>
            </a:r>
            <a:r>
              <a:rPr lang="fr-FR" sz="4800" b="1" dirty="0"/>
              <a:t/>
            </a:r>
            <a:br>
              <a:rPr lang="fr-FR" sz="4800" b="1" dirty="0"/>
            </a:br>
            <a:r>
              <a:rPr lang="en-GB" sz="4800" b="1" dirty="0"/>
              <a:t>   </a:t>
            </a:r>
            <a:r>
              <a:rPr lang="en-GB" sz="4800" b="1" dirty="0" err="1"/>
              <a:t>Hahazo</a:t>
            </a:r>
            <a:r>
              <a:rPr lang="en-GB" sz="4800" b="1" dirty="0"/>
              <a:t> </a:t>
            </a:r>
            <a:r>
              <a:rPr lang="en-GB" sz="4800" b="1" dirty="0" err="1"/>
              <a:t>ny</a:t>
            </a:r>
            <a:r>
              <a:rPr lang="en-GB" sz="4800" b="1" dirty="0"/>
              <a:t> </a:t>
            </a:r>
            <a:r>
              <a:rPr lang="en-GB" sz="4800" b="1" dirty="0" err="1"/>
              <a:t>loka</a:t>
            </a:r>
            <a:r>
              <a:rPr lang="en-GB" sz="4800" b="1" dirty="0"/>
              <a:t> </a:t>
            </a:r>
            <a:r>
              <a:rPr lang="en-GB" sz="4800" b="1" dirty="0" err="1" smtClean="0"/>
              <a:t>ao</a:t>
            </a:r>
            <a:r>
              <a:rPr lang="fr-FR" sz="4800" b="1" dirty="0"/>
              <a:t> </a:t>
            </a:r>
            <a:r>
              <a:rPr lang="en-GB" sz="4800" b="1" dirty="0" err="1" smtClean="0"/>
              <a:t>alohako</a:t>
            </a:r>
            <a:r>
              <a:rPr lang="en-GB" sz="4800" b="1" dirty="0" smtClean="0"/>
              <a:t> </a:t>
            </a:r>
            <a:r>
              <a:rPr lang="en-GB" sz="4800" b="1" dirty="0" err="1"/>
              <a:t>ao</a:t>
            </a:r>
            <a:r>
              <a:rPr lang="en-GB" sz="4800" b="1" dirty="0"/>
              <a:t> ;</a:t>
            </a:r>
            <a:r>
              <a:rPr lang="fr-FR" sz="4800" b="1" dirty="0"/>
              <a:t/>
            </a:r>
            <a:br>
              <a:rPr lang="fr-FR" sz="4800" b="1" dirty="0"/>
            </a:br>
            <a:r>
              <a:rPr lang="en-GB" sz="4800" b="1" dirty="0"/>
              <a:t>   </a:t>
            </a:r>
            <a:r>
              <a:rPr lang="en-GB" sz="4800" b="1" dirty="0" err="1"/>
              <a:t>Ny</a:t>
            </a:r>
            <a:r>
              <a:rPr lang="en-GB" sz="4800" b="1" dirty="0"/>
              <a:t> </a:t>
            </a:r>
            <a:r>
              <a:rPr lang="en-GB" sz="4800" b="1" dirty="0" err="1"/>
              <a:t>tafio-divotra</a:t>
            </a:r>
            <a:r>
              <a:rPr lang="en-GB" sz="4800" b="1" dirty="0"/>
              <a:t> </a:t>
            </a:r>
            <a:r>
              <a:rPr lang="en-GB" sz="4800" b="1" dirty="0" err="1" smtClean="0"/>
              <a:t>mba</a:t>
            </a:r>
            <a:r>
              <a:rPr lang="fr-FR" sz="4800" b="1" dirty="0" smtClean="0"/>
              <a:t> </a:t>
            </a:r>
            <a:r>
              <a:rPr lang="en-GB" sz="4800" b="1" dirty="0" err="1" smtClean="0"/>
              <a:t>mahasoa</a:t>
            </a:r>
            <a:r>
              <a:rPr lang="en-GB" sz="4800" b="1" dirty="0"/>
              <a:t>,</a:t>
            </a:r>
            <a:r>
              <a:rPr lang="fr-FR" sz="4800" b="1" dirty="0"/>
              <a:t/>
            </a:r>
            <a:br>
              <a:rPr lang="fr-FR" sz="4800" b="1" dirty="0"/>
            </a:br>
            <a:r>
              <a:rPr lang="en-GB" sz="4800" b="1" dirty="0"/>
              <a:t>   </a:t>
            </a:r>
            <a:r>
              <a:rPr lang="en-GB" sz="4800" b="1" dirty="0" err="1"/>
              <a:t>Fa</a:t>
            </a:r>
            <a:r>
              <a:rPr lang="en-GB" sz="4800" b="1" dirty="0"/>
              <a:t> </a:t>
            </a:r>
            <a:r>
              <a:rPr lang="en-GB" sz="4800" b="1" dirty="0" err="1" smtClean="0"/>
              <a:t>hahatongavako</a:t>
            </a:r>
            <a:r>
              <a:rPr lang="fr-FR" sz="4800" b="1" dirty="0" smtClean="0"/>
              <a:t> </a:t>
            </a:r>
            <a:r>
              <a:rPr lang="en-GB" sz="4800" b="1" dirty="0" err="1" smtClean="0"/>
              <a:t>faingana</a:t>
            </a:r>
            <a:r>
              <a:rPr lang="en-GB" sz="4800" b="1" dirty="0" smtClean="0"/>
              <a:t> </a:t>
            </a:r>
            <a:r>
              <a:rPr lang="en-GB" sz="4800" b="1" dirty="0" err="1"/>
              <a:t>ao</a:t>
            </a:r>
            <a:r>
              <a:rPr lang="en-GB" sz="4800" b="1" dirty="0"/>
              <a:t> ;</a:t>
            </a:r>
            <a:r>
              <a:rPr lang="fr-FR" sz="4800" b="1" dirty="0"/>
              <a:t/>
            </a:r>
            <a:br>
              <a:rPr lang="fr-FR" sz="4800" b="1" dirty="0"/>
            </a:br>
            <a:r>
              <a:rPr lang="en-GB" sz="4800" b="1" dirty="0"/>
              <a:t>   </a:t>
            </a:r>
            <a:r>
              <a:rPr lang="en-GB" sz="4800" b="1" dirty="0" err="1"/>
              <a:t>Indray</a:t>
            </a:r>
            <a:r>
              <a:rPr lang="en-GB" sz="4800" b="1" dirty="0"/>
              <a:t> </a:t>
            </a:r>
            <a:r>
              <a:rPr lang="en-GB" sz="4800" b="1" dirty="0" err="1"/>
              <a:t>mipi-maso</a:t>
            </a:r>
            <a:r>
              <a:rPr lang="en-GB" sz="4800" b="1" dirty="0"/>
              <a:t> </a:t>
            </a:r>
            <a:r>
              <a:rPr lang="en-GB" sz="4800" b="1" dirty="0" err="1"/>
              <a:t>ny</a:t>
            </a:r>
            <a:r>
              <a:rPr lang="en-GB" sz="4800" b="1" dirty="0"/>
              <a:t> </a:t>
            </a:r>
            <a:r>
              <a:rPr lang="en-GB" sz="4800" b="1" dirty="0" err="1" smtClean="0"/>
              <a:t>eto</a:t>
            </a:r>
            <a:r>
              <a:rPr lang="fr-FR" sz="4800" b="1" dirty="0" smtClean="0"/>
              <a:t> </a:t>
            </a:r>
            <a:r>
              <a:rPr lang="en-GB" sz="4800" b="1" dirty="0" smtClean="0"/>
              <a:t>an-</a:t>
            </a:r>
            <a:r>
              <a:rPr lang="en-GB" sz="4800" b="1" dirty="0" err="1" smtClean="0"/>
              <a:t>tany</a:t>
            </a:r>
            <a:r>
              <a:rPr lang="fr-FR" sz="4800" b="1" dirty="0"/>
              <a:t/>
            </a:r>
            <a:br>
              <a:rPr lang="fr-FR" sz="4800" b="1" dirty="0"/>
            </a:br>
            <a:r>
              <a:rPr lang="en-GB" sz="4800" b="1" dirty="0"/>
              <a:t>   </a:t>
            </a:r>
            <a:r>
              <a:rPr lang="en-GB" sz="4800" b="1" dirty="0" err="1"/>
              <a:t>Ny</a:t>
            </a:r>
            <a:r>
              <a:rPr lang="en-GB" sz="4800" b="1" dirty="0"/>
              <a:t> any an-</a:t>
            </a:r>
            <a:r>
              <a:rPr lang="en-GB" sz="4800" b="1" dirty="0" err="1"/>
              <a:t>danitra</a:t>
            </a:r>
            <a:r>
              <a:rPr lang="en-GB" sz="4800" b="1" dirty="0"/>
              <a:t> </a:t>
            </a:r>
            <a:r>
              <a:rPr lang="en-GB" sz="4800" b="1" dirty="0" err="1" smtClean="0"/>
              <a:t>tsyhita</a:t>
            </a:r>
            <a:r>
              <a:rPr lang="en-GB" sz="4800" b="1" dirty="0" smtClean="0"/>
              <a:t> </a:t>
            </a:r>
            <a:r>
              <a:rPr lang="en-GB" sz="4800" b="1" dirty="0" err="1"/>
              <a:t>lany</a:t>
            </a:r>
            <a:r>
              <a:rPr lang="en-GB" sz="4800" b="1" dirty="0"/>
              <a:t>.</a:t>
            </a:r>
            <a:endParaRPr lang="fr-FR" sz="4800" b="1" dirty="0"/>
          </a:p>
        </p:txBody>
      </p:sp>
    </p:spTree>
    <p:extLst>
      <p:ext uri="{BB962C8B-B14F-4D97-AF65-F5344CB8AC3E}">
        <p14:creationId xmlns:p14="http://schemas.microsoft.com/office/powerpoint/2010/main" val="2477152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30</Words>
  <Application>Microsoft Office PowerPoint</Application>
  <PresentationFormat>Affichage à l'écran (16:9)</PresentationFormat>
  <Paragraphs>5</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Thème Office</vt:lpstr>
      <vt:lpstr>516</vt:lpstr>
      <vt:lpstr>1) An-dafin’ny efitra lava sy maina No misy ilay tany izay mamin’ny fo Ilay tany izay efa nampanantenaina Ho lovan’ny mino izay mankatò Iriko indrindra ny mba ho tafita, Tsy mety miadana mandra-pahita.</vt:lpstr>
      <vt:lpstr>2) Anefa ny lala-mankany  no mafy,    Ny rafiko maro manotrika ao, Ny nofo indrindra no tena mpandrafy,    Ka tery ny lalan-kaleha izao !    Anefa tsaroako tsara ny teny Milaza fa misy fitsaharana  eny.</vt:lpstr>
      <vt:lpstr>3) Ka aza mba ketraka,ry mpivahiny, Hevero fa Jeso no momba anao ; Ilay nampangina ny loza fahiny Dia mbola mahay mampandresy anao ! Andrasonao kely, ho lany ny fetra, Ho ringana ny fahavalo rehetra</vt:lpstr>
      <vt:lpstr>4) Izaho hiezaka mafy tokoa    Hahazo ny loka ao alohako ao ;    Ny tafio-divotra mba mahasoa,    Fa hahatongavako faingana ao ;    Indray mipi-maso ny eto an-tany    Ny any an-danitra tsyhita lany.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516</dc:title>
  <dc:creator>ami</dc:creator>
  <cp:lastModifiedBy>ami</cp:lastModifiedBy>
  <cp:revision>1</cp:revision>
  <dcterms:created xsi:type="dcterms:W3CDTF">2014-10-30T10:21:37Z</dcterms:created>
  <dcterms:modified xsi:type="dcterms:W3CDTF">2014-10-30T10:27:42Z</dcterms:modified>
</cp:coreProperties>
</file>