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14D4-D42B-44F9-AD3F-E8A7A728751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413-227F-4B62-A188-25DAD35F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65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14D4-D42B-44F9-AD3F-E8A7A728751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413-227F-4B62-A188-25DAD35F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12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14D4-D42B-44F9-AD3F-E8A7A728751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413-227F-4B62-A188-25DAD35F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80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14D4-D42B-44F9-AD3F-E8A7A728751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413-227F-4B62-A188-25DAD35F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2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14D4-D42B-44F9-AD3F-E8A7A728751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413-227F-4B62-A188-25DAD35F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48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14D4-D42B-44F9-AD3F-E8A7A728751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413-227F-4B62-A188-25DAD35F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36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14D4-D42B-44F9-AD3F-E8A7A728751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413-227F-4B62-A188-25DAD35F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88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14D4-D42B-44F9-AD3F-E8A7A728751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413-227F-4B62-A188-25DAD35F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06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14D4-D42B-44F9-AD3F-E8A7A728751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413-227F-4B62-A188-25DAD35F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7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14D4-D42B-44F9-AD3F-E8A7A728751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413-227F-4B62-A188-25DAD35F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46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14D4-D42B-44F9-AD3F-E8A7A728751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D413-227F-4B62-A188-25DAD35F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0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14D4-D42B-44F9-AD3F-E8A7A728751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D413-227F-4B62-A188-25DAD35F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8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517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83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alina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lasa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Na </a:t>
            </a:r>
            <a:r>
              <a:rPr lang="en-GB" sz="7200" b="1" dirty="0" err="1"/>
              <a:t>ela</a:t>
            </a:r>
            <a:r>
              <a:rPr lang="en-GB" sz="7200" b="1" dirty="0"/>
              <a:t> </a:t>
            </a:r>
            <a:r>
              <a:rPr lang="en-GB" sz="7200" b="1" dirty="0" err="1"/>
              <a:t>aza</a:t>
            </a:r>
            <a:r>
              <a:rPr lang="en-GB" sz="7200" b="1" dirty="0"/>
              <a:t> re,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Hipoaka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andro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Mahafinaritra</a:t>
            </a:r>
            <a:r>
              <a:rPr lang="en-GB" sz="7200" b="1" dirty="0"/>
              <a:t> 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11323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zavona</a:t>
            </a:r>
            <a:r>
              <a:rPr lang="en-GB" sz="7200" b="1" dirty="0"/>
              <a:t> </a:t>
            </a:r>
            <a:r>
              <a:rPr lang="en-GB" sz="7200" b="1" dirty="0" err="1"/>
              <a:t>hisava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An-</a:t>
            </a:r>
            <a:r>
              <a:rPr lang="en-GB" sz="7200" b="1" dirty="0" err="1" smtClean="0"/>
              <a:t>tendrombohitra</a:t>
            </a:r>
            <a:r>
              <a:rPr lang="en-GB" sz="7200" b="1" dirty="0" smtClean="0"/>
              <a:t> </a:t>
            </a:r>
            <a:r>
              <a:rPr lang="en-GB" sz="7200" b="1" dirty="0" err="1"/>
              <a:t>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vavahady</a:t>
            </a:r>
            <a:r>
              <a:rPr lang="en-GB" sz="7200" b="1" dirty="0"/>
              <a:t> </a:t>
            </a:r>
            <a:r>
              <a:rPr lang="en-GB" sz="7200" b="1" dirty="0" err="1"/>
              <a:t>tsara</a:t>
            </a:r>
            <a:r>
              <a:rPr lang="en-GB" sz="7200" b="1" dirty="0"/>
              <a:t> 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tsinjoko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78330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sarotra</a:t>
            </a:r>
            <a:r>
              <a:rPr lang="en-GB" sz="7200" b="1" dirty="0"/>
              <a:t> </a:t>
            </a:r>
            <a:r>
              <a:rPr lang="en-GB" sz="7200" b="1" dirty="0" err="1"/>
              <a:t>tokoa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fiakarana</a:t>
            </a:r>
            <a:r>
              <a:rPr lang="en-GB" sz="7200" b="1" dirty="0"/>
              <a:t> e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Mamely</a:t>
            </a:r>
            <a:r>
              <a:rPr lang="en-GB" sz="7200" b="1" dirty="0"/>
              <a:t> </a:t>
            </a:r>
            <a:r>
              <a:rPr lang="en-GB" sz="7200" b="1" dirty="0" err="1"/>
              <a:t>mafy</a:t>
            </a:r>
            <a:r>
              <a:rPr lang="en-GB" sz="7200" b="1" dirty="0"/>
              <a:t> </a:t>
            </a:r>
            <a:r>
              <a:rPr lang="en-GB" sz="7200" b="1" dirty="0" err="1"/>
              <a:t>koa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rivo-doza</a:t>
            </a:r>
            <a:r>
              <a:rPr lang="en-GB" sz="7200" b="1" dirty="0"/>
              <a:t> be 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58486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/>
              <a:t>Fa</a:t>
            </a:r>
            <a:r>
              <a:rPr lang="en-GB" sz="7200" b="1" dirty="0"/>
              <a:t> he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mpivahiny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efa</a:t>
            </a:r>
            <a:r>
              <a:rPr lang="en-GB" sz="7200" b="1" dirty="0"/>
              <a:t> </a:t>
            </a:r>
            <a:r>
              <a:rPr lang="en-GB" sz="7200" b="1" dirty="0" err="1"/>
              <a:t>trotraka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000" b="1" dirty="0" err="1" smtClean="0"/>
              <a:t>Tantanan’ny</a:t>
            </a:r>
            <a:r>
              <a:rPr lang="en-GB" sz="7000" b="1" dirty="0" smtClean="0"/>
              <a:t> </a:t>
            </a:r>
            <a:r>
              <a:rPr lang="en-GB" sz="7000" b="1" dirty="0" err="1"/>
              <a:t>Mpamonjy</a:t>
            </a:r>
            <a:r>
              <a:rPr lang="en-GB" sz="7000" b="1" dirty="0"/>
              <a:t> 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solafaka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54316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famonjen’i</a:t>
            </a:r>
            <a:r>
              <a:rPr lang="en-GB" sz="7200" b="1" dirty="0"/>
              <a:t> Kristy,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fanavotany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No </a:t>
            </a:r>
            <a:r>
              <a:rPr lang="en-GB" sz="7200" b="1" dirty="0" err="1"/>
              <a:t>loharano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Mangarangarana</a:t>
            </a:r>
            <a:r>
              <a:rPr lang="en-GB" sz="7200" b="1" dirty="0"/>
              <a:t> 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64388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/>
              <a:t>Nandramako</a:t>
            </a:r>
            <a:r>
              <a:rPr lang="en-GB" sz="7200" b="1" dirty="0"/>
              <a:t> </a:t>
            </a:r>
            <a:r>
              <a:rPr lang="en-GB" sz="7200" b="1" dirty="0" err="1"/>
              <a:t>sahady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rano</a:t>
            </a:r>
            <a:r>
              <a:rPr lang="en-GB" sz="7200" b="1" dirty="0"/>
              <a:t> </a:t>
            </a:r>
            <a:r>
              <a:rPr lang="en-GB" sz="7200" b="1" dirty="0" err="1"/>
              <a:t>velona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nahazo</a:t>
            </a:r>
            <a:r>
              <a:rPr lang="en-GB" sz="7200" b="1" dirty="0"/>
              <a:t> </a:t>
            </a:r>
            <a:r>
              <a:rPr lang="en-GB" sz="7200" b="1" dirty="0" err="1"/>
              <a:t>hery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Am-</a:t>
            </a:r>
            <a:r>
              <a:rPr lang="en-GB" sz="7200" b="1" dirty="0" err="1"/>
              <a:t>pandehanana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50801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rano</a:t>
            </a:r>
            <a:r>
              <a:rPr lang="en-GB" sz="7200" b="1" dirty="0"/>
              <a:t> be </a:t>
            </a:r>
            <a:r>
              <a:rPr lang="en-GB" sz="7200" b="1" dirty="0" err="1"/>
              <a:t>hitànay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fefy</a:t>
            </a:r>
            <a:r>
              <a:rPr lang="en-GB" sz="7200" b="1" dirty="0"/>
              <a:t> </a:t>
            </a:r>
            <a:r>
              <a:rPr lang="en-GB" sz="7200" b="1" dirty="0" err="1"/>
              <a:t>tsilo</a:t>
            </a:r>
            <a:r>
              <a:rPr lang="en-GB" sz="7200" b="1" dirty="0"/>
              <a:t> </a:t>
            </a:r>
            <a:r>
              <a:rPr lang="en-GB" sz="7200" b="1" dirty="0" err="1"/>
              <a:t>koa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lalana</a:t>
            </a:r>
            <a:r>
              <a:rPr lang="en-GB" sz="7200" b="1" dirty="0"/>
              <a:t> </a:t>
            </a:r>
            <a:r>
              <a:rPr lang="en-GB" sz="7200" b="1" dirty="0" err="1"/>
              <a:t>mahàna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afaka</a:t>
            </a:r>
            <a:r>
              <a:rPr lang="en-GB" sz="7200" b="1" dirty="0"/>
              <a:t> </a:t>
            </a:r>
            <a:r>
              <a:rPr lang="en-GB" sz="7200" b="1" dirty="0" err="1"/>
              <a:t>avokoa</a:t>
            </a:r>
            <a:r>
              <a:rPr lang="en-GB" sz="7200" b="1" dirty="0"/>
              <a:t> 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66779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dera</a:t>
            </a:r>
            <a:r>
              <a:rPr lang="en-GB" sz="7200" b="1" dirty="0"/>
              <a:t>, </a:t>
            </a:r>
            <a:r>
              <a:rPr lang="en-GB" sz="7200" b="1" dirty="0" err="1"/>
              <a:t>Haleloia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No </a:t>
            </a:r>
            <a:r>
              <a:rPr lang="en-GB" sz="7200" b="1" dirty="0" err="1"/>
              <a:t>mendrika</a:t>
            </a:r>
            <a:r>
              <a:rPr lang="en-GB" sz="7200" b="1" dirty="0"/>
              <a:t> </a:t>
            </a:r>
            <a:r>
              <a:rPr lang="en-GB" sz="7200" b="1" dirty="0" err="1"/>
              <a:t>hatao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Ambara-pahatonga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Am-</a:t>
            </a:r>
            <a:r>
              <a:rPr lang="en-GB" sz="7200" b="1" dirty="0" err="1"/>
              <a:t>pitsaharana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646889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517</vt:lpstr>
      <vt:lpstr>1) Ny alina ho lasa,      Na ela aza re,    Hipoaka ny andro      Mahafinaritra ;</vt:lpstr>
      <vt:lpstr>Ny zavona hisava An-tendrombohitra ao,    Ny vavahady tsara       Ho tsinjoko izao.</vt:lpstr>
      <vt:lpstr>2) Mba sarotra tokoa      Ny fiakarana e !    Mamely mafy koa      Ny rivo-doza be ;</vt:lpstr>
      <vt:lpstr>Fa he ny mpivahiny      Izay efa trotraka Tantanan’ny Mpamonjy       Tsy ho solafaka.</vt:lpstr>
      <vt:lpstr>3) Ny famonjen’i Kristy,      Ny fanavotany,    No loharano soa      Mangarangarana ;</vt:lpstr>
      <vt:lpstr>Nandramako sahady      Ny rano velona,    Ka dia nahazo hery      Am-pandehanana.</vt:lpstr>
      <vt:lpstr>4) Ny rano be hitànay,      Ny fefy tsilo koa,    Ny lalana mahàna      Ho afaka avokoa ;</vt:lpstr>
      <vt:lpstr>Ka dera, Haleloia,      No mendrika hatao    Ambara-pahatonga      Am-pitsaharana.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517</dc:title>
  <dc:creator>ami</dc:creator>
  <cp:lastModifiedBy>ami</cp:lastModifiedBy>
  <cp:revision>1</cp:revision>
  <dcterms:created xsi:type="dcterms:W3CDTF">2014-10-30T10:27:43Z</dcterms:created>
  <dcterms:modified xsi:type="dcterms:W3CDTF">2014-10-30T10:30:55Z</dcterms:modified>
</cp:coreProperties>
</file>