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20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0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5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3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0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7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8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5FC8-8558-4BF0-949B-ADDEF7E93B9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5B05-8664-4214-A076-6FAC93DFF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2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518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Rehefa</a:t>
            </a:r>
            <a:r>
              <a:rPr lang="en-GB" sz="4800" b="1" dirty="0"/>
              <a:t> vita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asako</a:t>
            </a:r>
            <a:r>
              <a:rPr lang="en-GB" sz="4800" b="1" dirty="0"/>
              <a:t> </a:t>
            </a:r>
            <a:r>
              <a:rPr lang="en-GB" sz="4800" b="1" dirty="0" err="1"/>
              <a:t>etý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fanahiko</a:t>
            </a:r>
            <a:r>
              <a:rPr lang="en-GB" sz="4800" b="1" dirty="0"/>
              <a:t> </a:t>
            </a:r>
            <a:r>
              <a:rPr lang="en-GB" sz="4800" b="1" dirty="0" err="1"/>
              <a:t>raisina</a:t>
            </a:r>
            <a:r>
              <a:rPr lang="en-GB" sz="4800" b="1" dirty="0"/>
              <a:t> </a:t>
            </a:r>
            <a:r>
              <a:rPr lang="en-GB" sz="4800" b="1" dirty="0" err="1"/>
              <a:t>erý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Miara-mitoetra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Tomponay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No </a:t>
            </a:r>
            <a:r>
              <a:rPr lang="en-GB" sz="4800" b="1" dirty="0" err="1" smtClean="0"/>
              <a:t>hasambarako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mandrakizay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0408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fahasambarana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0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Rehefa</a:t>
            </a:r>
            <a:r>
              <a:rPr lang="en-GB" sz="5400" b="1" dirty="0"/>
              <a:t> </a:t>
            </a:r>
            <a:r>
              <a:rPr lang="en-GB" sz="5400" b="1" dirty="0" err="1"/>
              <a:t>ataoko</a:t>
            </a:r>
            <a:r>
              <a:rPr lang="en-GB" sz="5400" b="1" dirty="0"/>
              <a:t> </a:t>
            </a:r>
            <a:r>
              <a:rPr lang="en-GB" sz="5400" b="1" dirty="0" err="1"/>
              <a:t>veloma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etý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azoko</a:t>
            </a:r>
            <a:r>
              <a:rPr lang="en-GB" sz="5400" b="1" dirty="0"/>
              <a:t> ‘lay </a:t>
            </a:r>
            <a:r>
              <a:rPr lang="en-GB" sz="5400" b="1" dirty="0" err="1"/>
              <a:t>paradisa</a:t>
            </a:r>
            <a:r>
              <a:rPr lang="en-GB" sz="5400" b="1" dirty="0"/>
              <a:t> </a:t>
            </a:r>
            <a:r>
              <a:rPr lang="en-GB" sz="5400" b="1" dirty="0" err="1"/>
              <a:t>erý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mahita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tavan’ny</a:t>
            </a:r>
            <a:r>
              <a:rPr lang="en-GB" sz="5400" b="1" dirty="0"/>
              <a:t> 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fahasambarako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</a:t>
            </a:r>
            <a:r>
              <a:rPr lang="en-GB" sz="5400" b="1" dirty="0" err="1"/>
              <a:t>mandrakizay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1899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fahasambarana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85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Miombom-pahasambarana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 </a:t>
            </a:r>
            <a:r>
              <a:rPr lang="en-GB" sz="4800" b="1" dirty="0" err="1"/>
              <a:t>arý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Amin’ireo</a:t>
            </a:r>
            <a:r>
              <a:rPr lang="en-GB" sz="4800" b="1" dirty="0"/>
              <a:t> </a:t>
            </a:r>
            <a:r>
              <a:rPr lang="en-GB" sz="4800" b="1" dirty="0" err="1"/>
              <a:t>olon-tiako</a:t>
            </a:r>
            <a:r>
              <a:rPr lang="en-GB" sz="4800" b="1" dirty="0"/>
              <a:t> </a:t>
            </a:r>
            <a:r>
              <a:rPr lang="en-GB" sz="4800" b="1" dirty="0" err="1"/>
              <a:t>tatý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misaraka</a:t>
            </a:r>
            <a:r>
              <a:rPr lang="en-GB" sz="4800" b="1" dirty="0"/>
              <a:t> </a:t>
            </a:r>
            <a:r>
              <a:rPr lang="en-GB" sz="4800" b="1" dirty="0" err="1"/>
              <a:t>mandrakizay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No </a:t>
            </a:r>
            <a:r>
              <a:rPr lang="en-GB" sz="4800" b="1" dirty="0" err="1"/>
              <a:t>hasambarako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 </a:t>
            </a:r>
            <a:r>
              <a:rPr lang="en-GB" sz="4800" b="1" dirty="0" err="1"/>
              <a:t>mandrakizay</a:t>
            </a:r>
            <a:r>
              <a:rPr lang="en-GB" sz="4800" b="1" dirty="0"/>
              <a:t> ;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70483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Azoko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fahasambarana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342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518</vt:lpstr>
      <vt:lpstr>1) Rehefa vita ny asako etý     Ka ny fanahiko raisina erý,    Miara-mitoetra Aminao, Tomponay,     No hasambarako mandrakizay</vt:lpstr>
      <vt:lpstr>Mandrakizay,  sambatra re,     Azoko ilay fahasambarana be !</vt:lpstr>
      <vt:lpstr>2) Rehefa ataoko veloma ny etý     Ka azoko ‘lay paradisa erý,    Sady mahita ny tavan’ny Ray     No fahasambarako             mandrakizay ;</vt:lpstr>
      <vt:lpstr>Mandrakizay,  sambatra re,     Azoko ilay fahasambarana be !</vt:lpstr>
      <vt:lpstr>3) Miombom-pahasambarana                 arý     Amin’ireo olon-tiako tatý    Ka tsy misaraka mandrakizay     No hasambarako                 mandrakizay ;</vt:lpstr>
      <vt:lpstr>Mandrakizay,  sambatra re,     Azoko ilay fahasambarana be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518</dc:title>
  <dc:creator>ami</dc:creator>
  <cp:lastModifiedBy>ami</cp:lastModifiedBy>
  <cp:revision>1</cp:revision>
  <dcterms:created xsi:type="dcterms:W3CDTF">2014-10-30T10:30:56Z</dcterms:created>
  <dcterms:modified xsi:type="dcterms:W3CDTF">2014-10-30T10:33:50Z</dcterms:modified>
</cp:coreProperties>
</file>