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0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4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93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45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17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04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45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23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4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42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5CC6-C34D-437A-B392-174286FE4F8E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61F6-241C-4A6B-A4B2-BDFD30162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0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519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80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maniry</a:t>
            </a:r>
            <a:r>
              <a:rPr lang="en-GB" sz="6000" b="1" dirty="0"/>
              <a:t> </a:t>
            </a:r>
            <a:r>
              <a:rPr lang="en-GB" sz="6000" b="1" dirty="0" err="1"/>
              <a:t>hody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:,: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en-GB" sz="6000" b="1" dirty="0"/>
              <a:t> </a:t>
            </a:r>
            <a:r>
              <a:rPr lang="en-GB" sz="6000" b="1" dirty="0" err="1"/>
              <a:t>hatanjaho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hankany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3957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tamana</a:t>
            </a:r>
            <a:r>
              <a:rPr lang="en-GB" sz="6000" b="1" dirty="0"/>
              <a:t> </a:t>
            </a:r>
            <a:r>
              <a:rPr lang="en-GB" sz="6000" b="1" dirty="0" err="1"/>
              <a:t>eto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Mampahory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atý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:,: Koa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mitalaho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hafindranao</a:t>
            </a:r>
            <a:r>
              <a:rPr lang="en-GB" sz="6000" b="1" dirty="0"/>
              <a:t> </a:t>
            </a:r>
            <a:r>
              <a:rPr lang="en-GB" sz="6000" b="1" dirty="0" err="1"/>
              <a:t>arý</a:t>
            </a:r>
            <a:r>
              <a:rPr lang="en-GB" sz="6000" b="1" dirty="0"/>
              <a:t>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245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Hody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Mpiantra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Aoka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horaisinao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:,: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feno</a:t>
            </a:r>
            <a:r>
              <a:rPr lang="en-GB" sz="6000" b="1" dirty="0"/>
              <a:t> </a:t>
            </a:r>
            <a:r>
              <a:rPr lang="en-GB" sz="6000" b="1" dirty="0" err="1"/>
              <a:t>antra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matoky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6069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519</vt:lpstr>
      <vt:lpstr>1) Mba maniry hody aho,     Ry Jesosy Tompo ô !    :,: Ka ny foko hatanjaho Mba hankany aminao :,:</vt:lpstr>
      <vt:lpstr>2) Tsy tamana eto aho     Mampahory ny atý,    :,: Koa dia mitalaho, Mba hafindranao arý :,:</vt:lpstr>
      <vt:lpstr>3) Hody aho, ry Mpiantra,     Aoka mba horaisinao.    :,: Hianao dia feno antra, Ka matoky aho izao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519</dc:title>
  <dc:creator>ami</dc:creator>
  <cp:lastModifiedBy>ami</cp:lastModifiedBy>
  <cp:revision>1</cp:revision>
  <dcterms:created xsi:type="dcterms:W3CDTF">2014-10-30T10:33:51Z</dcterms:created>
  <dcterms:modified xsi:type="dcterms:W3CDTF">2014-10-30T10:35:43Z</dcterms:modified>
</cp:coreProperties>
</file>