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19BD-0167-40C1-ACD8-9D27CA7C218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F549-D796-4543-A2D8-94F2E1B66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561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19BD-0167-40C1-ACD8-9D27CA7C218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F549-D796-4543-A2D8-94F2E1B66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19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19BD-0167-40C1-ACD8-9D27CA7C218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F549-D796-4543-A2D8-94F2E1B66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19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19BD-0167-40C1-ACD8-9D27CA7C218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F549-D796-4543-A2D8-94F2E1B66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755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19BD-0167-40C1-ACD8-9D27CA7C218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F549-D796-4543-A2D8-94F2E1B66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62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19BD-0167-40C1-ACD8-9D27CA7C218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F549-D796-4543-A2D8-94F2E1B66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69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19BD-0167-40C1-ACD8-9D27CA7C218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F549-D796-4543-A2D8-94F2E1B66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521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19BD-0167-40C1-ACD8-9D27CA7C218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F549-D796-4543-A2D8-94F2E1B66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88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19BD-0167-40C1-ACD8-9D27CA7C218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F549-D796-4543-A2D8-94F2E1B66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370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19BD-0167-40C1-ACD8-9D27CA7C218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F549-D796-4543-A2D8-94F2E1B66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796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419BD-0167-40C1-ACD8-9D27CA7C218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2F549-D796-4543-A2D8-94F2E1B66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419BD-0167-40C1-ACD8-9D27CA7C218D}" type="datetimeFigureOut">
              <a:rPr lang="fr-FR" smtClean="0"/>
              <a:t>30/10/2014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2F549-D796-4543-A2D8-94F2E1B668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182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15566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520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69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5) </a:t>
            </a:r>
            <a:r>
              <a:rPr lang="en-GB" sz="6600" b="1" dirty="0" err="1"/>
              <a:t>Ity</a:t>
            </a:r>
            <a:r>
              <a:rPr lang="en-GB" sz="6600" b="1" dirty="0"/>
              <a:t> </a:t>
            </a:r>
            <a:r>
              <a:rPr lang="en-GB" sz="6600" b="1" dirty="0" err="1"/>
              <a:t>hita</a:t>
            </a:r>
            <a:r>
              <a:rPr lang="en-GB" sz="6600" b="1" dirty="0"/>
              <a:t> </a:t>
            </a:r>
            <a:r>
              <a:rPr lang="en-GB" sz="6600" b="1" dirty="0" err="1"/>
              <a:t>maso</a:t>
            </a:r>
            <a:r>
              <a:rPr lang="en-GB" sz="6600" b="1" dirty="0"/>
              <a:t> </a:t>
            </a:r>
            <a:r>
              <a:rPr lang="en-GB" sz="6600" b="1" dirty="0" err="1"/>
              <a:t>ity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mahefa-po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Hisolo</a:t>
            </a:r>
            <a:r>
              <a:rPr lang="en-GB" sz="6600" b="1" dirty="0"/>
              <a:t> </a:t>
            </a:r>
            <a:r>
              <a:rPr lang="en-GB" sz="6600" b="1" dirty="0" err="1"/>
              <a:t>paradisa</a:t>
            </a:r>
            <a:r>
              <a:rPr lang="en-GB" sz="6600" b="1" dirty="0"/>
              <a:t> </a:t>
            </a:r>
            <a:r>
              <a:rPr lang="en-GB" sz="6600" b="1" dirty="0" err="1"/>
              <a:t>arý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hifalian’ny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 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87800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madio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mendrika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honenanay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9898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masoandronay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Mirefarefa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Madiva</a:t>
            </a:r>
            <a:r>
              <a:rPr lang="en-GB" sz="6600" b="1" dirty="0"/>
              <a:t> </a:t>
            </a:r>
            <a:r>
              <a:rPr lang="en-GB" sz="6600" b="1" dirty="0" err="1"/>
              <a:t>hody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Hiverina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14175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madio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mendrika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honenanay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1305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ela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intsony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koa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Ity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ady</a:t>
            </a:r>
            <a:r>
              <a:rPr lang="en-GB" sz="6600" b="1" dirty="0" smtClean="0"/>
              <a:t> lava </a:t>
            </a:r>
            <a:r>
              <a:rPr lang="en-GB" sz="6600" b="1" dirty="0" err="1" smtClean="0"/>
              <a:t>ity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</a:t>
            </a: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afa-tsasatra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tokoa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    </a:t>
            </a:r>
            <a:r>
              <a:rPr lang="en-GB" sz="6600" b="1" dirty="0" err="1" smtClean="0"/>
              <a:t>Rehefa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tonga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arý</a:t>
            </a:r>
            <a:r>
              <a:rPr lang="en-GB" sz="6600" b="1" dirty="0" smtClean="0"/>
              <a:t> 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25556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madio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mendrika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honenanay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6974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Madiva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hitanay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Ilay</a:t>
            </a:r>
            <a:r>
              <a:rPr lang="en-GB" sz="6600" b="1" dirty="0"/>
              <a:t> </a:t>
            </a:r>
            <a:r>
              <a:rPr lang="en-GB" sz="6600" b="1" dirty="0" err="1"/>
              <a:t>Tomponay</a:t>
            </a:r>
            <a:r>
              <a:rPr lang="en-GB" sz="6600" b="1" dirty="0"/>
              <a:t> </a:t>
            </a:r>
            <a:r>
              <a:rPr lang="en-GB" sz="6600" b="1" dirty="0" err="1"/>
              <a:t>arý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Madiva</a:t>
            </a:r>
            <a:r>
              <a:rPr lang="en-GB" sz="6600" b="1" dirty="0"/>
              <a:t> </a:t>
            </a:r>
            <a:r>
              <a:rPr lang="en-GB" sz="6600" b="1" dirty="0" err="1"/>
              <a:t>hihaona</a:t>
            </a:r>
            <a:r>
              <a:rPr lang="en-GB" sz="6600" b="1" dirty="0"/>
              <a:t> </a:t>
            </a:r>
            <a:r>
              <a:rPr lang="en-GB" sz="6600" b="1" dirty="0" err="1"/>
              <a:t>aminay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namanay</a:t>
            </a:r>
            <a:r>
              <a:rPr lang="en-GB" sz="6600" b="1" dirty="0"/>
              <a:t> </a:t>
            </a:r>
            <a:r>
              <a:rPr lang="en-GB" sz="6600" b="1" dirty="0" err="1"/>
              <a:t>tatý</a:t>
            </a:r>
            <a:r>
              <a:rPr lang="en-GB" sz="6600" b="1" dirty="0"/>
              <a:t> 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111444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madio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mendrika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honenanay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3071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/>
              <a:t>He ! </a:t>
            </a:r>
            <a:r>
              <a:rPr lang="en-GB" sz="6600" b="1" dirty="0" err="1"/>
              <a:t>kely</a:t>
            </a:r>
            <a:r>
              <a:rPr lang="en-GB" sz="6600" b="1" dirty="0"/>
              <a:t> </a:t>
            </a:r>
            <a:r>
              <a:rPr lang="en-GB" sz="6600" b="1" dirty="0" err="1"/>
              <a:t>sisa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No </a:t>
            </a:r>
            <a:r>
              <a:rPr lang="en-GB" sz="6600" b="1" dirty="0" err="1"/>
              <a:t>hisentoanay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fafan’ny</a:t>
            </a:r>
            <a:r>
              <a:rPr lang="en-GB" sz="6600" b="1" dirty="0"/>
              <a:t> </a:t>
            </a:r>
            <a:r>
              <a:rPr lang="en-GB" sz="6600" b="1" dirty="0" err="1"/>
              <a:t>tananao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ranomasonay</a:t>
            </a:r>
            <a:r>
              <a:rPr lang="en-GB" sz="6600" b="1" dirty="0"/>
              <a:t> :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91879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Sasao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madio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mendrika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GB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honenanay</a:t>
            </a:r>
            <a:r>
              <a:rPr lang="en-GB" sz="6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14815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Affichage à l'écran (16:9)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520</vt:lpstr>
      <vt:lpstr>1) Ny masoandronay     Mirefarefa izao,    Madiva hody izahay     Hiverina Aminao ;</vt:lpstr>
      <vt:lpstr>Ry Jeso ô ! sasao, Sasao madio izahay, Ho mendrika ny lanitra Izay honenanay.</vt:lpstr>
      <vt:lpstr>2) Tsy ela intsony koa     Ity ady lava ity,    Ho afa-tsasatra tokoa     Rehefa tonga arý :</vt:lpstr>
      <vt:lpstr>Ry Jeso ô ! sasao, Sasao madio izahay, Ho mendrika ny lanitra Izay honenanay.</vt:lpstr>
      <vt:lpstr>3) Madiva ho hitanay     Ilay Tomponay arý,    Madiva hihaona aminay     Ny namanay tatý :</vt:lpstr>
      <vt:lpstr>Ry Jeso ô ! sasao, Sasao madio izahay, Ho mendrika ny lanitra Izay honenanay.</vt:lpstr>
      <vt:lpstr>4) He ! kely sisa izao     No hisentoanay,    Dia ho fafan’ny tananao     Ny ranomasonay :</vt:lpstr>
      <vt:lpstr>Ry Jeso ô ! sasao, Sasao madio izahay, Ho mendrika ny lanitra Izay honenanay.</vt:lpstr>
      <vt:lpstr>5) Ity hita maso ity,     Izay tsy mahefa-po,    Hisolo paradisa arý,     Izay hifalian’ny fo :</vt:lpstr>
      <vt:lpstr>Ry Jeso ô ! sasao, Sasao madio izahay, Ho mendrika ny lanitra Izay honenanay.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520</dc:title>
  <dc:creator>ami</dc:creator>
  <cp:lastModifiedBy>ami</cp:lastModifiedBy>
  <cp:revision>1</cp:revision>
  <dcterms:created xsi:type="dcterms:W3CDTF">2014-10-30T10:35:44Z</dcterms:created>
  <dcterms:modified xsi:type="dcterms:W3CDTF">2014-10-30T10:39:03Z</dcterms:modified>
</cp:coreProperties>
</file>