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7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3654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56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41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12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2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0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870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5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04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55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62A1-2122-4B00-A577-D8DE48DB26F2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B1F86-E4F4-496B-9BE6-D5FAA1DD29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6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521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71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Ravoravo</a:t>
            </a:r>
            <a:r>
              <a:rPr lang="en-GB" sz="6600" b="1" dirty="0"/>
              <a:t> re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Jesosy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poko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/>
              <a:t>Izy</a:t>
            </a:r>
            <a:r>
              <a:rPr lang="en-GB" sz="6600" b="1" dirty="0"/>
              <a:t> no </a:t>
            </a:r>
            <a:r>
              <a:rPr lang="en-GB" sz="6600" b="1" dirty="0" err="1"/>
              <a:t>tsaroako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Amin’ny</a:t>
            </a:r>
            <a:r>
              <a:rPr lang="en-GB" sz="6600" b="1" dirty="0"/>
              <a:t> </a:t>
            </a:r>
            <a:r>
              <a:rPr lang="en-GB" sz="6600" b="1" dirty="0" err="1"/>
              <a:t>alehako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4439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Andro</a:t>
            </a:r>
            <a:r>
              <a:rPr lang="en-GB" sz="6600" b="1" dirty="0"/>
              <a:t> </a:t>
            </a:r>
            <a:r>
              <a:rPr lang="en-GB" sz="6600" b="1" dirty="0" err="1"/>
              <a:t>fohy</a:t>
            </a:r>
            <a:r>
              <a:rPr lang="en-GB" sz="6600" b="1" dirty="0"/>
              <a:t>, </a:t>
            </a:r>
            <a:r>
              <a:rPr lang="en-GB" sz="6600" b="1" dirty="0" err="1"/>
              <a:t>mora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No </a:t>
            </a:r>
            <a:r>
              <a:rPr lang="en-GB" sz="6600" b="1" dirty="0" err="1"/>
              <a:t>mb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an-</a:t>
            </a:r>
            <a:r>
              <a:rPr lang="en-GB" sz="6600" b="1" dirty="0" err="1"/>
              <a:t>tany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danitra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lavitra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31885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ota</a:t>
            </a:r>
            <a:r>
              <a:rPr lang="en-GB" sz="6600" b="1" dirty="0"/>
              <a:t> any,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 </a:t>
            </a:r>
            <a:r>
              <a:rPr lang="en-GB" sz="6600" b="1" dirty="0" err="1"/>
              <a:t>hitomany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hisy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Na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alahelom-po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5537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/>
              <a:t>Any </a:t>
            </a:r>
            <a:r>
              <a:rPr lang="en-GB" sz="6600" b="1" dirty="0" err="1"/>
              <a:t>aho</a:t>
            </a:r>
            <a:r>
              <a:rPr lang="en-GB" sz="6600" b="1" dirty="0"/>
              <a:t> no </a:t>
            </a:r>
            <a:r>
              <a:rPr lang="en-GB" sz="6600" b="1" dirty="0" err="1"/>
              <a:t>hahazo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Zava-tsoa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halazo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Satroboninahitra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Haingon’ny</a:t>
            </a:r>
            <a:r>
              <a:rPr lang="en-GB" sz="6600" b="1" dirty="0"/>
              <a:t> </a:t>
            </a:r>
            <a:r>
              <a:rPr lang="en-GB" sz="6600" b="1" dirty="0" err="1"/>
              <a:t>nanafika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32041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no </a:t>
            </a:r>
            <a:r>
              <a:rPr lang="en-GB" sz="6600" b="1" dirty="0" err="1"/>
              <a:t>hahitako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hiderako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An’i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avotro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Mifalia</a:t>
            </a:r>
            <a:r>
              <a:rPr lang="en-GB" sz="6600" b="1" dirty="0"/>
              <a:t> re,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598234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521</vt:lpstr>
      <vt:lpstr>1) Ravoravo re ny foko,     Fa Jesosy ao am-poko,    Izy no tsaroako     Amin’ny alehako.</vt:lpstr>
      <vt:lpstr>2) Andro fohy, mora lany No mba ahy atý an-tany,    Fa ny ao an-danitra     Dia tsara lavitra.</vt:lpstr>
      <vt:lpstr>3) Tsy mba misy ota any,     Ka tsy hisy hitomany,    Tsy mba hisy ny manjo,     Na ny alahelom-po.</vt:lpstr>
      <vt:lpstr>4) Any aho no hahazo     Zava-tsoa tsy halazo,    Satroboninahitra,     Haingon’ny nanafika.</vt:lpstr>
      <vt:lpstr>5) Dia ao no hahitako     Sady tena hiderako    An’i Jeso avotro.     Mifalia re, ry fo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521</dc:title>
  <dc:creator>ami</dc:creator>
  <cp:lastModifiedBy>ami</cp:lastModifiedBy>
  <cp:revision>1</cp:revision>
  <dcterms:created xsi:type="dcterms:W3CDTF">2014-10-31T08:52:59Z</dcterms:created>
  <dcterms:modified xsi:type="dcterms:W3CDTF">2014-10-31T08:57:10Z</dcterms:modified>
</cp:coreProperties>
</file>