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813F1-431B-428B-9A02-822A588C36C0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4873-79F1-4920-80AC-CC414B10C5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8004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813F1-431B-428B-9A02-822A588C36C0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4873-79F1-4920-80AC-CC414B10C5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7186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813F1-431B-428B-9A02-822A588C36C0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4873-79F1-4920-80AC-CC414B10C5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50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813F1-431B-428B-9A02-822A588C36C0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4873-79F1-4920-80AC-CC414B10C5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7639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813F1-431B-428B-9A02-822A588C36C0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4873-79F1-4920-80AC-CC414B10C5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30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813F1-431B-428B-9A02-822A588C36C0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4873-79F1-4920-80AC-CC414B10C5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9774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813F1-431B-428B-9A02-822A588C36C0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4873-79F1-4920-80AC-CC414B10C5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7384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813F1-431B-428B-9A02-822A588C36C0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4873-79F1-4920-80AC-CC414B10C5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3288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813F1-431B-428B-9A02-822A588C36C0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4873-79F1-4920-80AC-CC414B10C5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3706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813F1-431B-428B-9A02-822A588C36C0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4873-79F1-4920-80AC-CC414B10C5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3533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813F1-431B-428B-9A02-822A588C36C0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4873-79F1-4920-80AC-CC414B10C5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5354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813F1-431B-428B-9A02-822A588C36C0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64873-79F1-4920-80AC-CC414B10C5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3260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843558"/>
            <a:ext cx="7772400" cy="1102519"/>
          </a:xfrm>
        </p:spPr>
        <p:txBody>
          <a:bodyPr>
            <a:noAutofit/>
          </a:bodyPr>
          <a:lstStyle/>
          <a:p>
            <a:r>
              <a:rPr lang="fr-FR" sz="16600" b="1" dirty="0" smtClean="0"/>
              <a:t>522</a:t>
            </a:r>
            <a:endParaRPr lang="fr-FR" sz="166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248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029867"/>
            <a:ext cx="9144000" cy="1117947"/>
          </a:xfrm>
        </p:spPr>
        <p:txBody>
          <a:bodyPr>
            <a:normAutofit fontScale="90000"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1) </a:t>
            </a:r>
            <a:r>
              <a:rPr lang="en-GB" b="1" dirty="0"/>
              <a:t>He, </a:t>
            </a:r>
            <a:r>
              <a:rPr lang="en-GB" b="1" dirty="0" err="1"/>
              <a:t>tanim-pahazavana</a:t>
            </a:r>
            <a:r>
              <a:rPr lang="en-GB" b="1" dirty="0"/>
              <a:t> be,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 </a:t>
            </a:r>
            <a:r>
              <a:rPr lang="en-GB" b="1" dirty="0" err="1"/>
              <a:t>Tsy</a:t>
            </a:r>
            <a:r>
              <a:rPr lang="en-GB" b="1" dirty="0"/>
              <a:t> </a:t>
            </a:r>
            <a:r>
              <a:rPr lang="en-GB" b="1" dirty="0" err="1"/>
              <a:t>misy</a:t>
            </a:r>
            <a:r>
              <a:rPr lang="en-GB" b="1" dirty="0"/>
              <a:t> </a:t>
            </a:r>
            <a:r>
              <a:rPr lang="en-GB" b="1" dirty="0" err="1"/>
              <a:t>maizina</a:t>
            </a:r>
            <a:r>
              <a:rPr lang="en-GB" b="1" dirty="0"/>
              <a:t> </a:t>
            </a:r>
            <a:r>
              <a:rPr lang="en-GB" b="1" dirty="0" err="1"/>
              <a:t>ao</a:t>
            </a:r>
            <a:r>
              <a:rPr lang="en-GB" b="1" dirty="0"/>
              <a:t>,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</a:t>
            </a:r>
            <a:r>
              <a:rPr lang="en-GB" b="1" dirty="0" err="1"/>
              <a:t>Ka</a:t>
            </a:r>
            <a:r>
              <a:rPr lang="en-GB" b="1" dirty="0"/>
              <a:t> any </a:t>
            </a:r>
            <a:r>
              <a:rPr lang="en-GB" b="1" dirty="0" err="1"/>
              <a:t>tsy</a:t>
            </a:r>
            <a:r>
              <a:rPr lang="en-GB" b="1" dirty="0"/>
              <a:t> </a:t>
            </a:r>
            <a:r>
              <a:rPr lang="en-GB" b="1" dirty="0" err="1"/>
              <a:t>mba</a:t>
            </a:r>
            <a:r>
              <a:rPr lang="en-GB" b="1" dirty="0"/>
              <a:t> </a:t>
            </a:r>
            <a:r>
              <a:rPr lang="en-GB" b="1" dirty="0" err="1"/>
              <a:t>hitete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</a:t>
            </a:r>
            <a:r>
              <a:rPr lang="en-GB" b="1" dirty="0" err="1"/>
              <a:t>Ny</a:t>
            </a:r>
            <a:r>
              <a:rPr lang="en-GB" b="1" dirty="0"/>
              <a:t> </a:t>
            </a:r>
            <a:r>
              <a:rPr lang="en-GB" b="1" dirty="0" err="1"/>
              <a:t>ranomasonao</a:t>
            </a:r>
            <a:r>
              <a:rPr lang="en-GB" b="1" dirty="0"/>
              <a:t>.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</a:t>
            </a:r>
            <a:r>
              <a:rPr lang="en-GB" b="1" dirty="0" err="1"/>
              <a:t>Izay</a:t>
            </a:r>
            <a:r>
              <a:rPr lang="en-GB" b="1" dirty="0"/>
              <a:t> </a:t>
            </a:r>
            <a:r>
              <a:rPr lang="en-GB" b="1" dirty="0" err="1"/>
              <a:t>voavonjy</a:t>
            </a:r>
            <a:r>
              <a:rPr lang="en-GB" b="1" dirty="0"/>
              <a:t> </a:t>
            </a:r>
            <a:r>
              <a:rPr lang="en-GB" b="1" dirty="0" err="1"/>
              <a:t>hiangona</a:t>
            </a:r>
            <a:r>
              <a:rPr lang="en-GB" b="1" dirty="0"/>
              <a:t> </a:t>
            </a:r>
            <a:r>
              <a:rPr lang="en-GB" b="1" dirty="0" err="1"/>
              <a:t>ao</a:t>
            </a:r>
            <a:r>
              <a:rPr lang="en-GB" b="1" dirty="0"/>
              <a:t>,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</a:t>
            </a:r>
            <a:r>
              <a:rPr lang="en-GB" b="1" dirty="0" err="1"/>
              <a:t>Hiara-mihira</a:t>
            </a:r>
            <a:r>
              <a:rPr lang="en-GB" b="1" dirty="0"/>
              <a:t> </a:t>
            </a:r>
            <a:r>
              <a:rPr lang="en-GB" b="1" dirty="0" err="1"/>
              <a:t>ny</a:t>
            </a:r>
            <a:r>
              <a:rPr lang="en-GB" b="1" dirty="0"/>
              <a:t> </a:t>
            </a:r>
            <a:r>
              <a:rPr lang="en-GB" b="1" dirty="0" err="1"/>
              <a:t>hira</a:t>
            </a:r>
            <a:r>
              <a:rPr lang="en-GB" b="1" dirty="0"/>
              <a:t> </a:t>
            </a:r>
            <a:r>
              <a:rPr lang="en-GB" b="1" dirty="0" err="1"/>
              <a:t>vaovao</a:t>
            </a:r>
            <a:r>
              <a:rPr lang="en-GB" b="1" dirty="0"/>
              <a:t>,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</a:t>
            </a:r>
            <a:r>
              <a:rPr lang="en-GB" b="1" dirty="0" err="1"/>
              <a:t>Ho</a:t>
            </a:r>
            <a:r>
              <a:rPr lang="en-GB" b="1" dirty="0"/>
              <a:t> </a:t>
            </a:r>
            <a:r>
              <a:rPr lang="en-GB" b="1" dirty="0" err="1"/>
              <a:t>sambatra</a:t>
            </a:r>
            <a:r>
              <a:rPr lang="en-GB" b="1" dirty="0"/>
              <a:t> any an-</a:t>
            </a:r>
            <a:r>
              <a:rPr lang="en-GB" b="1" dirty="0" err="1"/>
              <a:t>danitra</a:t>
            </a:r>
            <a:r>
              <a:rPr lang="en-GB" b="1" dirty="0"/>
              <a:t>,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</a:t>
            </a:r>
            <a:r>
              <a:rPr lang="en-GB" b="1" dirty="0" err="1"/>
              <a:t>Ao</a:t>
            </a:r>
            <a:r>
              <a:rPr lang="en-GB" b="1" dirty="0"/>
              <a:t> </a:t>
            </a:r>
            <a:r>
              <a:rPr lang="en-GB" b="1" dirty="0" err="1"/>
              <a:t>amin’ny</a:t>
            </a:r>
            <a:r>
              <a:rPr lang="en-GB" b="1" dirty="0"/>
              <a:t> </a:t>
            </a:r>
            <a:r>
              <a:rPr lang="en-GB" b="1" dirty="0" err="1"/>
              <a:t>Mpanavotra</a:t>
            </a:r>
            <a:r>
              <a:rPr lang="en-GB" b="1" dirty="0"/>
              <a:t>.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803036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029867"/>
            <a:ext cx="9144000" cy="1117947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 Moa </a:t>
            </a:r>
            <a:r>
              <a:rPr lang="en-GB" b="1" dirty="0" err="1"/>
              <a:t>ao</a:t>
            </a:r>
            <a:r>
              <a:rPr lang="en-GB" b="1" dirty="0"/>
              <a:t> an-</a:t>
            </a:r>
            <a:r>
              <a:rPr lang="en-GB" b="1" dirty="0" err="1"/>
              <a:t>danitra</a:t>
            </a:r>
            <a:r>
              <a:rPr lang="en-GB" b="1" dirty="0"/>
              <a:t> ?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  </a:t>
            </a:r>
            <a:r>
              <a:rPr lang="en-GB" b="1" dirty="0" err="1"/>
              <a:t>Eny</a:t>
            </a:r>
            <a:r>
              <a:rPr lang="en-GB" b="1" dirty="0"/>
              <a:t>, </a:t>
            </a:r>
            <a:r>
              <a:rPr lang="en-GB" b="1" dirty="0" err="1"/>
              <a:t>ao</a:t>
            </a:r>
            <a:r>
              <a:rPr lang="en-GB" b="1" dirty="0"/>
              <a:t> an-</a:t>
            </a:r>
            <a:r>
              <a:rPr lang="en-GB" b="1" dirty="0" err="1"/>
              <a:t>danitra</a:t>
            </a:r>
            <a:r>
              <a:rPr lang="en-GB" b="1" dirty="0"/>
              <a:t>.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  </a:t>
            </a:r>
            <a:r>
              <a:rPr lang="en-GB" b="1" dirty="0" err="1"/>
              <a:t>Ka</a:t>
            </a:r>
            <a:r>
              <a:rPr lang="en-GB" b="1" dirty="0"/>
              <a:t> </a:t>
            </a:r>
            <a:r>
              <a:rPr lang="en-GB" b="1" dirty="0" err="1"/>
              <a:t>tsy</a:t>
            </a:r>
            <a:r>
              <a:rPr lang="en-GB" b="1" dirty="0"/>
              <a:t> </a:t>
            </a:r>
            <a:r>
              <a:rPr lang="en-GB" b="1" dirty="0" err="1"/>
              <a:t>hisaraka</a:t>
            </a:r>
            <a:r>
              <a:rPr lang="en-GB" b="1" dirty="0"/>
              <a:t> ?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  </a:t>
            </a:r>
            <a:r>
              <a:rPr lang="en-GB" b="1" dirty="0" err="1"/>
              <a:t>Eny</a:t>
            </a:r>
            <a:r>
              <a:rPr lang="en-GB" b="1" dirty="0"/>
              <a:t>, </a:t>
            </a:r>
            <a:r>
              <a:rPr lang="en-GB" b="1" dirty="0" err="1"/>
              <a:t>tsy</a:t>
            </a:r>
            <a:r>
              <a:rPr lang="en-GB" b="1" dirty="0"/>
              <a:t> </a:t>
            </a:r>
            <a:r>
              <a:rPr lang="en-GB" b="1" dirty="0" err="1"/>
              <a:t>hisaraka</a:t>
            </a:r>
            <a:r>
              <a:rPr lang="en-GB" b="1" dirty="0"/>
              <a:t> !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</a:t>
            </a:r>
            <a:r>
              <a:rPr lang="en-GB" b="1" dirty="0" err="1"/>
              <a:t>Ho</a:t>
            </a:r>
            <a:r>
              <a:rPr lang="en-GB" b="1" dirty="0"/>
              <a:t> </a:t>
            </a:r>
            <a:r>
              <a:rPr lang="en-GB" b="1" dirty="0" err="1"/>
              <a:t>sambatra</a:t>
            </a:r>
            <a:r>
              <a:rPr lang="en-GB" b="1" dirty="0"/>
              <a:t> any an-</a:t>
            </a:r>
            <a:r>
              <a:rPr lang="en-GB" b="1" dirty="0" err="1"/>
              <a:t>danitra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</a:t>
            </a:r>
            <a:r>
              <a:rPr lang="en-GB" b="1" dirty="0" err="1"/>
              <a:t>Ao</a:t>
            </a:r>
            <a:r>
              <a:rPr lang="en-GB" b="1" dirty="0"/>
              <a:t> </a:t>
            </a:r>
            <a:r>
              <a:rPr lang="en-GB" b="1" dirty="0" err="1"/>
              <a:t>amin’ny</a:t>
            </a:r>
            <a:r>
              <a:rPr lang="en-GB" b="1" dirty="0"/>
              <a:t> </a:t>
            </a:r>
            <a:r>
              <a:rPr lang="en-GB" b="1" dirty="0" err="1"/>
              <a:t>Mpanavotra</a:t>
            </a:r>
            <a:r>
              <a:rPr lang="en-GB" b="1" dirty="0"/>
              <a:t>.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173654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95686"/>
            <a:ext cx="9144000" cy="1117947"/>
          </a:xfrm>
        </p:spPr>
        <p:txBody>
          <a:bodyPr>
            <a:normAutofit fontScale="90000"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2) </a:t>
            </a:r>
            <a:r>
              <a:rPr lang="en-GB" b="1" dirty="0" err="1"/>
              <a:t>Ry</a:t>
            </a:r>
            <a:r>
              <a:rPr lang="en-GB" b="1" dirty="0"/>
              <a:t> </a:t>
            </a:r>
            <a:r>
              <a:rPr lang="en-GB" b="1" dirty="0" err="1"/>
              <a:t>Rainay</a:t>
            </a:r>
            <a:r>
              <a:rPr lang="en-GB" b="1" dirty="0"/>
              <a:t> </a:t>
            </a:r>
            <a:r>
              <a:rPr lang="en-GB" b="1" dirty="0" err="1"/>
              <a:t>feno</a:t>
            </a:r>
            <a:r>
              <a:rPr lang="en-GB" b="1" dirty="0"/>
              <a:t> </a:t>
            </a:r>
            <a:r>
              <a:rPr lang="en-GB" b="1" dirty="0" err="1"/>
              <a:t>indrafo</a:t>
            </a:r>
            <a:r>
              <a:rPr lang="en-GB" b="1" dirty="0"/>
              <a:t>,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Be </a:t>
            </a:r>
            <a:r>
              <a:rPr lang="en-GB" b="1" dirty="0" err="1"/>
              <a:t>fitiavana</a:t>
            </a:r>
            <a:r>
              <a:rPr lang="en-GB" b="1" dirty="0"/>
              <a:t>,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</a:t>
            </a:r>
            <a:r>
              <a:rPr lang="en-GB" b="1" dirty="0" err="1"/>
              <a:t>Omàny</a:t>
            </a:r>
            <a:r>
              <a:rPr lang="en-GB" b="1" dirty="0"/>
              <a:t> </a:t>
            </a:r>
            <a:r>
              <a:rPr lang="en-GB" b="1" dirty="0" err="1"/>
              <a:t>ny</a:t>
            </a:r>
            <a:r>
              <a:rPr lang="en-GB" b="1" dirty="0"/>
              <a:t> </a:t>
            </a:r>
            <a:r>
              <a:rPr lang="en-GB" b="1" dirty="0" err="1"/>
              <a:t>fanahiko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</a:t>
            </a:r>
            <a:r>
              <a:rPr lang="en-GB" b="1" dirty="0" err="1"/>
              <a:t>Handray</a:t>
            </a:r>
            <a:r>
              <a:rPr lang="en-GB" b="1" dirty="0"/>
              <a:t> </a:t>
            </a:r>
            <a:r>
              <a:rPr lang="en-GB" b="1" dirty="0" err="1"/>
              <a:t>fiainana</a:t>
            </a:r>
            <a:r>
              <a:rPr lang="en-GB" b="1" dirty="0"/>
              <a:t>.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i="1" dirty="0" err="1" smtClean="0"/>
              <a:t>I</a:t>
            </a:r>
            <a:r>
              <a:rPr lang="en-GB" b="1" dirty="0" err="1" smtClean="0"/>
              <a:t>zahay</a:t>
            </a:r>
            <a:r>
              <a:rPr lang="en-GB" b="1" dirty="0"/>
              <a:t>, </a:t>
            </a:r>
            <a:r>
              <a:rPr lang="en-GB" b="1" dirty="0" err="1"/>
              <a:t>ry</a:t>
            </a:r>
            <a:r>
              <a:rPr lang="en-GB" b="1" dirty="0"/>
              <a:t> </a:t>
            </a:r>
            <a:r>
              <a:rPr lang="en-GB" b="1" dirty="0" err="1"/>
              <a:t>Jesosy</a:t>
            </a:r>
            <a:r>
              <a:rPr lang="en-GB" b="1" dirty="0"/>
              <a:t>, </a:t>
            </a:r>
            <a:r>
              <a:rPr lang="en-GB" b="1" dirty="0" err="1" smtClean="0"/>
              <a:t>maniry</a:t>
            </a:r>
            <a:r>
              <a:rPr lang="fr-FR" b="1" dirty="0" smtClean="0"/>
              <a:t> </a:t>
            </a:r>
            <a:r>
              <a:rPr lang="en-GB" b="1" dirty="0" err="1" smtClean="0"/>
              <a:t>Anao</a:t>
            </a:r>
            <a:r>
              <a:rPr lang="en-GB" b="1" dirty="0"/>
              <a:t>.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</a:t>
            </a:r>
            <a:r>
              <a:rPr lang="en-GB" b="1" dirty="0" err="1"/>
              <a:t>Fa</a:t>
            </a:r>
            <a:r>
              <a:rPr lang="en-GB" b="1" dirty="0"/>
              <a:t> </a:t>
            </a:r>
            <a:r>
              <a:rPr lang="en-GB" b="1" dirty="0" err="1"/>
              <a:t>maty</a:t>
            </a:r>
            <a:r>
              <a:rPr lang="en-GB" b="1" dirty="0"/>
              <a:t> </a:t>
            </a:r>
            <a:r>
              <a:rPr lang="en-GB" b="1" dirty="0" err="1"/>
              <a:t>nisolo</a:t>
            </a:r>
            <a:r>
              <a:rPr lang="en-GB" b="1" dirty="0"/>
              <a:t> </a:t>
            </a:r>
            <a:r>
              <a:rPr lang="en-GB" b="1" dirty="0" err="1"/>
              <a:t>anay</a:t>
            </a:r>
            <a:r>
              <a:rPr lang="en-GB" b="1" dirty="0"/>
              <a:t> </a:t>
            </a:r>
            <a:r>
              <a:rPr lang="en-GB" b="1" dirty="0" err="1"/>
              <a:t>Hianao</a:t>
            </a:r>
            <a:r>
              <a:rPr lang="en-GB" b="1" dirty="0"/>
              <a:t>,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</a:t>
            </a:r>
            <a:r>
              <a:rPr lang="en-GB" b="1" dirty="0" err="1"/>
              <a:t>Nanavotra</a:t>
            </a:r>
            <a:r>
              <a:rPr lang="en-GB" b="1" dirty="0"/>
              <a:t> </a:t>
            </a:r>
            <a:r>
              <a:rPr lang="en-GB" b="1" dirty="0" err="1"/>
              <a:t>anay</a:t>
            </a:r>
            <a:r>
              <a:rPr lang="en-GB" b="1" dirty="0"/>
              <a:t> </a:t>
            </a:r>
            <a:r>
              <a:rPr lang="en-GB" b="1" dirty="0" err="1"/>
              <a:t>mba</a:t>
            </a:r>
            <a:r>
              <a:rPr lang="en-GB" b="1" dirty="0"/>
              <a:t> </a:t>
            </a:r>
            <a:r>
              <a:rPr lang="en-GB" b="1" dirty="0" err="1"/>
              <a:t>ho</a:t>
            </a:r>
            <a:r>
              <a:rPr lang="en-GB" b="1" dirty="0"/>
              <a:t> </a:t>
            </a:r>
            <a:r>
              <a:rPr lang="en-GB" b="1" dirty="0" err="1"/>
              <a:t>afaka</a:t>
            </a:r>
            <a:r>
              <a:rPr lang="en-GB" b="1" dirty="0"/>
              <a:t>.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</a:t>
            </a:r>
            <a:r>
              <a:rPr lang="en-GB" b="1" dirty="0" err="1"/>
              <a:t>Ka</a:t>
            </a:r>
            <a:r>
              <a:rPr lang="en-GB" b="1" dirty="0"/>
              <a:t> </a:t>
            </a:r>
            <a:r>
              <a:rPr lang="en-GB" b="1" dirty="0" err="1"/>
              <a:t>tsy</a:t>
            </a:r>
            <a:r>
              <a:rPr lang="en-GB" b="1" dirty="0"/>
              <a:t> </a:t>
            </a:r>
            <a:r>
              <a:rPr lang="en-GB" b="1" dirty="0" err="1"/>
              <a:t>ho</a:t>
            </a:r>
            <a:r>
              <a:rPr lang="en-GB" b="1" dirty="0"/>
              <a:t> </a:t>
            </a:r>
            <a:r>
              <a:rPr lang="en-GB" b="1" dirty="0" err="1"/>
              <a:t>voaheloka</a:t>
            </a:r>
            <a:r>
              <a:rPr lang="en-GB" b="1" dirty="0"/>
              <a:t>.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604978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95686"/>
            <a:ext cx="9144000" cy="1117947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 Moa </a:t>
            </a:r>
            <a:r>
              <a:rPr lang="en-GB" b="1" dirty="0" err="1"/>
              <a:t>dia</a:t>
            </a:r>
            <a:r>
              <a:rPr lang="en-GB" b="1" dirty="0"/>
              <a:t> </a:t>
            </a:r>
            <a:r>
              <a:rPr lang="en-GB" b="1" dirty="0" err="1"/>
              <a:t>ho</a:t>
            </a:r>
            <a:r>
              <a:rPr lang="en-GB" b="1" dirty="0"/>
              <a:t> </a:t>
            </a:r>
            <a:r>
              <a:rPr lang="en-GB" b="1" dirty="0" err="1"/>
              <a:t>afaka</a:t>
            </a:r>
            <a:r>
              <a:rPr lang="en-GB" b="1" dirty="0"/>
              <a:t> ?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  </a:t>
            </a:r>
            <a:r>
              <a:rPr lang="en-GB" b="1" dirty="0" err="1"/>
              <a:t>Eny</a:t>
            </a:r>
            <a:r>
              <a:rPr lang="en-GB" b="1" dirty="0"/>
              <a:t>, </a:t>
            </a:r>
            <a:r>
              <a:rPr lang="en-GB" b="1" dirty="0" err="1"/>
              <a:t>ho</a:t>
            </a:r>
            <a:r>
              <a:rPr lang="en-GB" b="1" dirty="0"/>
              <a:t> </a:t>
            </a:r>
            <a:r>
              <a:rPr lang="en-GB" b="1" dirty="0" err="1"/>
              <a:t>afaka</a:t>
            </a:r>
            <a:r>
              <a:rPr lang="en-GB" b="1" dirty="0"/>
              <a:t>.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  </a:t>
            </a:r>
            <a:r>
              <a:rPr lang="en-GB" b="1" dirty="0" err="1"/>
              <a:t>Ka</a:t>
            </a:r>
            <a:r>
              <a:rPr lang="en-GB" b="1" dirty="0"/>
              <a:t> </a:t>
            </a:r>
            <a:r>
              <a:rPr lang="en-GB" b="1" dirty="0" err="1"/>
              <a:t>tsy</a:t>
            </a:r>
            <a:r>
              <a:rPr lang="en-GB" b="1" dirty="0"/>
              <a:t> </a:t>
            </a:r>
            <a:r>
              <a:rPr lang="en-GB" b="1" dirty="0" err="1"/>
              <a:t>ho</a:t>
            </a:r>
            <a:r>
              <a:rPr lang="en-GB" b="1" dirty="0"/>
              <a:t> </a:t>
            </a:r>
            <a:r>
              <a:rPr lang="en-GB" b="1" dirty="0" err="1"/>
              <a:t>helohina</a:t>
            </a:r>
            <a:r>
              <a:rPr lang="en-GB" b="1" dirty="0"/>
              <a:t> ?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  </a:t>
            </a:r>
            <a:r>
              <a:rPr lang="en-GB" b="1" dirty="0" err="1"/>
              <a:t>Eny</a:t>
            </a:r>
            <a:r>
              <a:rPr lang="en-GB" b="1" dirty="0"/>
              <a:t>, </a:t>
            </a:r>
            <a:r>
              <a:rPr lang="en-GB" b="1" dirty="0" err="1"/>
              <a:t>tsy</a:t>
            </a:r>
            <a:r>
              <a:rPr lang="en-GB" b="1" dirty="0"/>
              <a:t> </a:t>
            </a:r>
            <a:r>
              <a:rPr lang="en-GB" b="1" dirty="0" err="1"/>
              <a:t>ho</a:t>
            </a:r>
            <a:r>
              <a:rPr lang="en-GB" b="1" dirty="0"/>
              <a:t> </a:t>
            </a:r>
            <a:r>
              <a:rPr lang="en-GB" b="1" dirty="0" err="1"/>
              <a:t>helohina</a:t>
            </a:r>
            <a:r>
              <a:rPr lang="en-GB" b="1" dirty="0"/>
              <a:t>.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</a:t>
            </a:r>
            <a:r>
              <a:rPr lang="en-GB" b="1" dirty="0" err="1"/>
              <a:t>Jesosy</a:t>
            </a:r>
            <a:r>
              <a:rPr lang="en-GB" b="1" dirty="0"/>
              <a:t> </a:t>
            </a:r>
            <a:r>
              <a:rPr lang="en-GB" b="1" dirty="0" err="1"/>
              <a:t>Mpamonjy</a:t>
            </a:r>
            <a:r>
              <a:rPr lang="en-GB" b="1" dirty="0"/>
              <a:t> </a:t>
            </a:r>
            <a:r>
              <a:rPr lang="en-GB" b="1" dirty="0" err="1"/>
              <a:t>nanafaka</a:t>
            </a:r>
            <a:r>
              <a:rPr lang="en-GB" b="1" dirty="0"/>
              <a:t>,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</a:t>
            </a:r>
            <a:r>
              <a:rPr lang="en-GB" b="1" dirty="0" err="1"/>
              <a:t>Ka</a:t>
            </a:r>
            <a:r>
              <a:rPr lang="en-GB" b="1" dirty="0"/>
              <a:t> </a:t>
            </a:r>
            <a:r>
              <a:rPr lang="en-GB" b="1" dirty="0" err="1"/>
              <a:t>tsy</a:t>
            </a:r>
            <a:r>
              <a:rPr lang="en-GB" b="1" dirty="0"/>
              <a:t> </a:t>
            </a:r>
            <a:r>
              <a:rPr lang="en-GB" b="1" dirty="0" err="1"/>
              <a:t>ho</a:t>
            </a:r>
            <a:r>
              <a:rPr lang="en-GB" b="1" dirty="0"/>
              <a:t> </a:t>
            </a:r>
            <a:r>
              <a:rPr lang="en-GB" b="1" dirty="0" err="1"/>
              <a:t>voaheloka</a:t>
            </a:r>
            <a:r>
              <a:rPr lang="en-GB" b="1" dirty="0"/>
              <a:t>.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985505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95686"/>
            <a:ext cx="9144000" cy="1117947"/>
          </a:xfrm>
        </p:spPr>
        <p:txBody>
          <a:bodyPr>
            <a:normAutofit fontScale="90000"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3) </a:t>
            </a:r>
            <a:r>
              <a:rPr lang="en-GB" b="1" dirty="0"/>
              <a:t>O, </a:t>
            </a:r>
            <a:r>
              <a:rPr lang="en-GB" b="1" dirty="0" err="1"/>
              <a:t>ry</a:t>
            </a:r>
            <a:r>
              <a:rPr lang="en-GB" b="1" dirty="0"/>
              <a:t> </a:t>
            </a:r>
            <a:r>
              <a:rPr lang="en-GB" b="1" dirty="0" err="1"/>
              <a:t>Jesosy</a:t>
            </a:r>
            <a:r>
              <a:rPr lang="en-GB" b="1" dirty="0"/>
              <a:t> </a:t>
            </a:r>
            <a:r>
              <a:rPr lang="en-GB" b="1" dirty="0" err="1"/>
              <a:t>Tompo</a:t>
            </a:r>
            <a:r>
              <a:rPr lang="en-GB" b="1" dirty="0"/>
              <a:t> ô !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</a:t>
            </a:r>
            <a:r>
              <a:rPr lang="en-GB" b="1" dirty="0" err="1"/>
              <a:t>Tsarovy</a:t>
            </a:r>
            <a:r>
              <a:rPr lang="en-GB" b="1" dirty="0"/>
              <a:t> </a:t>
            </a:r>
            <a:r>
              <a:rPr lang="en-GB" b="1" dirty="0" err="1"/>
              <a:t>izahay</a:t>
            </a:r>
            <a:r>
              <a:rPr lang="en-GB" b="1" dirty="0"/>
              <a:t>,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</a:t>
            </a:r>
            <a:r>
              <a:rPr lang="en-GB" b="1" dirty="0" err="1"/>
              <a:t>Ka</a:t>
            </a:r>
            <a:r>
              <a:rPr lang="en-GB" b="1" dirty="0"/>
              <a:t> </a:t>
            </a:r>
            <a:r>
              <a:rPr lang="en-GB" b="1" dirty="0" err="1"/>
              <a:t>mba</a:t>
            </a:r>
            <a:r>
              <a:rPr lang="en-GB" b="1" dirty="0"/>
              <a:t> </a:t>
            </a:r>
            <a:r>
              <a:rPr lang="en-GB" b="1" dirty="0" err="1"/>
              <a:t>ambino</a:t>
            </a:r>
            <a:r>
              <a:rPr lang="en-GB" b="1" dirty="0"/>
              <a:t> </a:t>
            </a:r>
            <a:r>
              <a:rPr lang="en-GB" b="1" dirty="0" err="1"/>
              <a:t>hatrizao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</a:t>
            </a:r>
            <a:r>
              <a:rPr lang="en-GB" b="1" dirty="0" err="1"/>
              <a:t>Ny</a:t>
            </a:r>
            <a:r>
              <a:rPr lang="en-GB" b="1" dirty="0"/>
              <a:t> </a:t>
            </a:r>
            <a:r>
              <a:rPr lang="en-GB" b="1" dirty="0" err="1" smtClean="0"/>
              <a:t>fandehananay</a:t>
            </a:r>
            <a:r>
              <a:rPr lang="en-GB" b="1" dirty="0" smtClean="0"/>
              <a:t>.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en-GB" b="1" dirty="0" err="1" smtClean="0"/>
              <a:t>Anao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</a:t>
            </a:r>
            <a:r>
              <a:rPr lang="en-GB" b="1" dirty="0" err="1"/>
              <a:t>Fa</a:t>
            </a:r>
            <a:r>
              <a:rPr lang="en-GB" b="1" dirty="0"/>
              <a:t> </a:t>
            </a:r>
            <a:r>
              <a:rPr lang="en-GB" b="1" dirty="0" err="1"/>
              <a:t>otany</a:t>
            </a:r>
            <a:r>
              <a:rPr lang="en-GB" b="1" dirty="0"/>
              <a:t> no </a:t>
            </a:r>
            <a:r>
              <a:rPr lang="en-GB" b="1" dirty="0" err="1" smtClean="0"/>
              <a:t>namonoan</a:t>
            </a:r>
            <a:r>
              <a:rPr lang="en-GB" b="1" i="1" dirty="0" err="1" smtClean="0"/>
              <a:t>a</a:t>
            </a:r>
            <a:r>
              <a:rPr lang="fr-FR" b="1" dirty="0" smtClean="0"/>
              <a:t> </a:t>
            </a:r>
            <a:r>
              <a:rPr lang="en-GB" b="1" dirty="0" err="1" smtClean="0"/>
              <a:t>Anao</a:t>
            </a:r>
            <a:r>
              <a:rPr lang="en-GB" b="1" dirty="0"/>
              <a:t>,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</a:t>
            </a:r>
            <a:r>
              <a:rPr lang="en-GB" b="1" dirty="0" err="1"/>
              <a:t>Ho</a:t>
            </a:r>
            <a:r>
              <a:rPr lang="en-GB" b="1" dirty="0"/>
              <a:t> </a:t>
            </a:r>
            <a:r>
              <a:rPr lang="en-GB" b="1" dirty="0" err="1"/>
              <a:t>fal</a:t>
            </a:r>
            <a:r>
              <a:rPr lang="en-GB" b="1" i="1" dirty="0" err="1"/>
              <a:t>y</a:t>
            </a:r>
            <a:r>
              <a:rPr lang="en-GB" b="1" dirty="0"/>
              <a:t>   </a:t>
            </a:r>
            <a:r>
              <a:rPr lang="en-GB" b="1" dirty="0" err="1"/>
              <a:t>izahay</a:t>
            </a:r>
            <a:r>
              <a:rPr lang="en-GB" b="1" dirty="0"/>
              <a:t> </a:t>
            </a:r>
            <a:r>
              <a:rPr lang="en-GB" b="1" dirty="0" err="1"/>
              <a:t>ao</a:t>
            </a:r>
            <a:r>
              <a:rPr lang="en-GB" b="1" dirty="0"/>
              <a:t> an-</a:t>
            </a:r>
            <a:r>
              <a:rPr lang="en-GB" b="1" dirty="0" err="1"/>
              <a:t>danitra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</a:t>
            </a:r>
            <a:r>
              <a:rPr lang="en-GB" b="1" dirty="0" err="1"/>
              <a:t>Ao</a:t>
            </a:r>
            <a:r>
              <a:rPr lang="en-GB" b="1" dirty="0"/>
              <a:t> </a:t>
            </a:r>
            <a:r>
              <a:rPr lang="en-GB" b="1" dirty="0" err="1"/>
              <a:t>amim-boninahitra</a:t>
            </a:r>
            <a:r>
              <a:rPr lang="en-GB" b="1" dirty="0"/>
              <a:t>.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745770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95686"/>
            <a:ext cx="9144000" cy="1117947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Moa </a:t>
            </a:r>
            <a:r>
              <a:rPr lang="en-GB" b="1" dirty="0" err="1"/>
              <a:t>ao</a:t>
            </a:r>
            <a:r>
              <a:rPr lang="en-GB" b="1" dirty="0"/>
              <a:t> an-</a:t>
            </a:r>
            <a:r>
              <a:rPr lang="en-GB" b="1" dirty="0" err="1"/>
              <a:t>danitra</a:t>
            </a:r>
            <a:r>
              <a:rPr lang="en-GB" b="1" dirty="0"/>
              <a:t> ?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  </a:t>
            </a:r>
            <a:r>
              <a:rPr lang="en-GB" b="1" dirty="0" err="1"/>
              <a:t>Eny</a:t>
            </a:r>
            <a:r>
              <a:rPr lang="en-GB" b="1" dirty="0"/>
              <a:t>, </a:t>
            </a:r>
            <a:r>
              <a:rPr lang="en-GB" b="1" dirty="0" err="1"/>
              <a:t>ao</a:t>
            </a:r>
            <a:r>
              <a:rPr lang="en-GB" b="1" dirty="0"/>
              <a:t> an-</a:t>
            </a:r>
            <a:r>
              <a:rPr lang="en-GB" b="1" dirty="0" err="1"/>
              <a:t>danitra</a:t>
            </a:r>
            <a:r>
              <a:rPr lang="en-GB" b="1" dirty="0"/>
              <a:t>.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  </a:t>
            </a:r>
            <a:r>
              <a:rPr lang="en-GB" b="1" dirty="0" err="1"/>
              <a:t>Ka</a:t>
            </a:r>
            <a:r>
              <a:rPr lang="en-GB" b="1" dirty="0"/>
              <a:t> </a:t>
            </a:r>
            <a:r>
              <a:rPr lang="en-GB" b="1" dirty="0" err="1"/>
              <a:t>tsy</a:t>
            </a:r>
            <a:r>
              <a:rPr lang="en-GB" b="1" dirty="0"/>
              <a:t> </a:t>
            </a:r>
            <a:r>
              <a:rPr lang="en-GB" b="1" dirty="0" err="1"/>
              <a:t>hisaraka</a:t>
            </a:r>
            <a:r>
              <a:rPr lang="en-GB" b="1" dirty="0"/>
              <a:t> ?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  </a:t>
            </a:r>
            <a:r>
              <a:rPr lang="en-GB" b="1" dirty="0" err="1"/>
              <a:t>Eny</a:t>
            </a:r>
            <a:r>
              <a:rPr lang="en-GB" b="1" dirty="0"/>
              <a:t>, </a:t>
            </a:r>
            <a:r>
              <a:rPr lang="en-GB" b="1" dirty="0" err="1"/>
              <a:t>tsy</a:t>
            </a:r>
            <a:r>
              <a:rPr lang="en-GB" b="1" dirty="0"/>
              <a:t> </a:t>
            </a:r>
            <a:r>
              <a:rPr lang="en-GB" b="1" dirty="0" err="1"/>
              <a:t>hisaraka</a:t>
            </a:r>
            <a:r>
              <a:rPr lang="en-GB" b="1" dirty="0"/>
              <a:t>.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</a:t>
            </a:r>
            <a:r>
              <a:rPr lang="en-GB" b="1" dirty="0" err="1"/>
              <a:t>Hiara-mifal</a:t>
            </a:r>
            <a:r>
              <a:rPr lang="en-GB" b="1" i="1" dirty="0" err="1"/>
              <a:t>y</a:t>
            </a:r>
            <a:r>
              <a:rPr lang="en-GB" b="1" dirty="0"/>
              <a:t>  </a:t>
            </a:r>
            <a:r>
              <a:rPr lang="en-GB" b="1" dirty="0" err="1"/>
              <a:t>ao</a:t>
            </a:r>
            <a:r>
              <a:rPr lang="en-GB" b="1" dirty="0"/>
              <a:t> an-</a:t>
            </a:r>
            <a:r>
              <a:rPr lang="en-GB" b="1" dirty="0" err="1"/>
              <a:t>danitra</a:t>
            </a:r>
            <a:r>
              <a:rPr lang="en-GB" b="1" dirty="0"/>
              <a:t>,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</a:t>
            </a:r>
            <a:r>
              <a:rPr lang="fr-FR" b="1" dirty="0"/>
              <a:t>Ho </a:t>
            </a:r>
            <a:r>
              <a:rPr lang="fr-FR" b="1" dirty="0" err="1"/>
              <a:t>feno</a:t>
            </a:r>
            <a:r>
              <a:rPr lang="fr-FR" b="1" dirty="0"/>
              <a:t> </a:t>
            </a:r>
            <a:r>
              <a:rPr lang="fr-FR" b="1" dirty="0" err="1"/>
              <a:t>voninahitra</a:t>
            </a:r>
            <a:r>
              <a:rPr lang="fr-F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947012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39</Words>
  <Application>Microsoft Office PowerPoint</Application>
  <PresentationFormat>Affichage à l'écran (16:9)</PresentationFormat>
  <Paragraphs>7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522</vt:lpstr>
      <vt:lpstr>1) He, tanim-pahazavana be,     Tsy misy maizina ao,    Ka any tsy mba hitete    Ny ranomasonao.    Izay voavonjy hiangona ao,    Hiara-mihira ny hira vaovao,    Ho sambatra any an-danitra,    Ao amin’ny Mpanavotra.</vt:lpstr>
      <vt:lpstr> Moa ao an-danitra ?      Eny, ao an-danitra.      Ka tsy hisaraka ?      Eny, tsy hisaraka !    Ho sambatra any an-danitra    Ao amin’ny Mpanavotra.</vt:lpstr>
      <vt:lpstr>2) Ry Rainay feno indrafo,    Be fitiavana,    Omàny ny fanahiko    Handray fiainana. Izahay, ry Jesosy, maniry Anao.    Fa maty nisolo anay Hianao,    Nanavotra anay mba ho afaka.    Ka tsy ho voaheloka.</vt:lpstr>
      <vt:lpstr> Moa dia ho afaka ?      Eny, ho afaka.      Ka tsy ho helohina ?      Eny, tsy ho helohina.    Jesosy Mpamonjy nanafaka,    Ka tsy ho voaheloka.</vt:lpstr>
      <vt:lpstr>3) O, ry Jesosy Tompo ô !    Tsarovy izahay,    Ka mba ambino hatrizao    Ny fandehananay. Anao    Fa otany no namonoana Anao,    Ho faly   izahay ao an-danitra    Ao amim-boninahitra.</vt:lpstr>
      <vt:lpstr>Moa ao an-danitra ?      Eny, ao an-danitra.      Ka tsy hisaraka ?      Eny, tsy hisaraka.    Hiara-mifaly  ao an-danitra,    Ho feno voninahitra.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522</dc:title>
  <dc:creator>ami</dc:creator>
  <cp:lastModifiedBy>ami</cp:lastModifiedBy>
  <cp:revision>1</cp:revision>
  <dcterms:created xsi:type="dcterms:W3CDTF">2014-10-31T08:57:13Z</dcterms:created>
  <dcterms:modified xsi:type="dcterms:W3CDTF">2014-10-31T09:00:28Z</dcterms:modified>
</cp:coreProperties>
</file>