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6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5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7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2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8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B94D-AEDB-4275-A958-B57046FFE8D8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5C59-8F4B-42E2-AA59-05AF7099A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0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523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</a:rPr>
              <a:t>1) </a:t>
            </a:r>
            <a:r>
              <a:rPr lang="fr-FR" sz="6000" b="1" dirty="0"/>
              <a:t>:,: Te-</a:t>
            </a:r>
            <a:r>
              <a:rPr lang="fr-FR" sz="6000" b="1" dirty="0" err="1"/>
              <a:t>hifindra</a:t>
            </a:r>
            <a:r>
              <a:rPr lang="fr-FR" sz="6000" b="1" dirty="0"/>
              <a:t> :,:</a:t>
            </a:r>
            <a:br>
              <a:rPr lang="fr-FR" sz="6000" b="1" dirty="0"/>
            </a:br>
            <a:r>
              <a:rPr lang="fr-FR" sz="6000" b="1" dirty="0"/>
              <a:t>   Aho, </a:t>
            </a:r>
            <a:r>
              <a:rPr lang="fr-FR" sz="6000" b="1" dirty="0" err="1"/>
              <a:t>ry</a:t>
            </a:r>
            <a:r>
              <a:rPr lang="fr-FR" sz="6000" b="1" dirty="0"/>
              <a:t> </a:t>
            </a:r>
            <a:r>
              <a:rPr lang="fr-FR" sz="6000" b="1" dirty="0" err="1"/>
              <a:t>Jesosy</a:t>
            </a:r>
            <a:r>
              <a:rPr lang="fr-FR" sz="6000" b="1" dirty="0"/>
              <a:t> ô !</a:t>
            </a:r>
            <a:br>
              <a:rPr lang="fr-FR" sz="6000" b="1" dirty="0"/>
            </a:br>
            <a:r>
              <a:rPr lang="fr-FR" sz="6000" b="1" dirty="0"/>
              <a:t>   </a:t>
            </a:r>
            <a:r>
              <a:rPr lang="en-GB" sz="6000" b="1" dirty="0"/>
              <a:t>Be </a:t>
            </a:r>
            <a:r>
              <a:rPr lang="en-GB" sz="6000" b="1" dirty="0" err="1"/>
              <a:t>manjo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Fifaliam</a:t>
            </a:r>
            <a:r>
              <a:rPr lang="en-GB" sz="6000" b="1" dirty="0"/>
              <a:t>-be no 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Aminao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685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/>
              <a:t>:,: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 :,: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olo-masina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Tafahaona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mihoby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Sambatra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tafatody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 </a:t>
            </a:r>
            <a:r>
              <a:rPr lang="en-GB" sz="6000" b="1" dirty="0" err="1"/>
              <a:t>noraisina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5801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:,: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:,: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 </a:t>
            </a:r>
            <a:r>
              <a:rPr lang="en-GB" sz="6000" b="1" dirty="0" err="1"/>
              <a:t>Mpamonjiko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Manantena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hahita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fonenan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am-pita,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lovako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26884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/>
              <a:t>:,: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tamana</a:t>
            </a:r>
            <a:r>
              <a:rPr lang="en-GB" sz="6000" b="1" dirty="0"/>
              <a:t> :,: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vahiny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 an-</a:t>
            </a:r>
            <a:r>
              <a:rPr lang="en-GB" sz="6000" b="1" dirty="0" err="1"/>
              <a:t>taný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maniry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Aminao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1498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/>
              <a:t>:,: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:,: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Ota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aretina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hodimandry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Nefa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te-hiandry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fetr’andro</a:t>
            </a:r>
            <a:r>
              <a:rPr lang="en-GB" sz="6000" b="1" dirty="0"/>
              <a:t> marina.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34966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523</vt:lpstr>
      <vt:lpstr>1) :,: Te-hifindra :,:    Aho, ry Jesosy ô !    Be manjo atý an-tany,    Fifaliam-be no any    Aminao, ry Tompo ô.</vt:lpstr>
      <vt:lpstr>2) :,: Ny anjely :,:    Sy ny olo-masina    Tafahaona ka mihoby :    Sambatra ny tafatody,    Faly fa  noraisina.</vt:lpstr>
      <vt:lpstr>3) :,: Faly koa :,:    Aho, ry  Mpamonjiko.    Manantena fa hahita    Ny fonenana ao am-pita,    Ka handray ny lovako.</vt:lpstr>
      <vt:lpstr>4) :,: Tsy tamana :,:    Aho, amin’ny manjo,    Fa vahiny atý an-taný    Ka maniry mba ho any    Aminao, ry Tompo ô.</vt:lpstr>
      <vt:lpstr>5) :,: Ao tsy misy :,:    Ota na aretina !    Tsara raha hodimandry,    Nefa aho te-hiandry    Ny fetr’andro marina.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523</dc:title>
  <dc:creator>ami</dc:creator>
  <cp:lastModifiedBy>ami</cp:lastModifiedBy>
  <cp:revision>1</cp:revision>
  <dcterms:created xsi:type="dcterms:W3CDTF">2014-10-31T09:00:29Z</dcterms:created>
  <dcterms:modified xsi:type="dcterms:W3CDTF">2014-10-31T09:02:57Z</dcterms:modified>
</cp:coreProperties>
</file>