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9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71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55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4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77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8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4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1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91A48-09CC-4A6C-A1DB-309E04D6CCA9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FF10-EDC6-463A-8D5D-E8E2843258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3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524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3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1) </a:t>
            </a:r>
            <a:r>
              <a:rPr lang="en-GB" b="1" dirty="0" err="1"/>
              <a:t>Hitsahatra</a:t>
            </a:r>
            <a:r>
              <a:rPr lang="en-GB" b="1" dirty="0"/>
              <a:t> </a:t>
            </a:r>
            <a:r>
              <a:rPr lang="en-GB" b="1" dirty="0" err="1"/>
              <a:t>aina</a:t>
            </a:r>
            <a:r>
              <a:rPr lang="en-GB" b="1" dirty="0"/>
              <a:t>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 smtClean="0"/>
              <a:t>foko</a:t>
            </a:r>
            <a:r>
              <a:rPr lang="en-GB" b="1" dirty="0" smtClean="0"/>
              <a:t>,</a:t>
            </a:r>
            <a:r>
              <a:rPr lang="fr-FR" b="1" dirty="0" smtClean="0"/>
              <a:t> </a:t>
            </a:r>
            <a:r>
              <a:rPr lang="en-GB" b="1" dirty="0" err="1" smtClean="0"/>
              <a:t>izao</a:t>
            </a:r>
            <a:r>
              <a:rPr lang="en-GB" b="1" dirty="0" smtClean="0"/>
              <a:t> </a:t>
            </a:r>
            <a:r>
              <a:rPr lang="en-GB" b="1" dirty="0"/>
              <a:t>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iza</a:t>
            </a:r>
            <a:r>
              <a:rPr lang="en-GB" b="1" dirty="0"/>
              <a:t> </a:t>
            </a:r>
            <a:r>
              <a:rPr lang="en-GB" b="1" dirty="0" err="1"/>
              <a:t>ataonao</a:t>
            </a:r>
            <a:r>
              <a:rPr lang="en-GB" b="1" dirty="0"/>
              <a:t> </a:t>
            </a:r>
            <a:r>
              <a:rPr lang="en-GB" b="1" dirty="0" err="1"/>
              <a:t>hiaro</a:t>
            </a:r>
            <a:r>
              <a:rPr lang="en-GB" b="1" dirty="0"/>
              <a:t> </a:t>
            </a:r>
            <a:r>
              <a:rPr lang="en-GB" b="1" dirty="0" err="1"/>
              <a:t>anao</a:t>
            </a:r>
            <a:r>
              <a:rPr lang="en-GB" b="1" dirty="0"/>
              <a:t>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tany</a:t>
            </a:r>
            <a:r>
              <a:rPr lang="en-GB" b="1" dirty="0"/>
              <a:t> </a:t>
            </a:r>
            <a:r>
              <a:rPr lang="en-GB" b="1" dirty="0" err="1"/>
              <a:t>va</a:t>
            </a:r>
            <a:r>
              <a:rPr lang="en-GB" b="1" dirty="0"/>
              <a:t> </a:t>
            </a:r>
            <a:r>
              <a:rPr lang="en-GB" b="1" dirty="0" err="1"/>
              <a:t>misy</a:t>
            </a:r>
            <a:r>
              <a:rPr lang="en-GB" b="1" dirty="0"/>
              <a:t> </a:t>
            </a:r>
            <a:r>
              <a:rPr lang="en-GB" b="1" dirty="0" err="1" smtClean="0"/>
              <a:t>hitsaharan’ny</a:t>
            </a:r>
            <a:r>
              <a:rPr lang="en-GB" b="1" dirty="0" smtClean="0"/>
              <a:t> </a:t>
            </a:r>
            <a:r>
              <a:rPr lang="en-GB" b="1" dirty="0" err="1"/>
              <a:t>fo</a:t>
            </a:r>
            <a:r>
              <a:rPr lang="en-GB" b="1" dirty="0" smtClean="0"/>
              <a:t>,</a:t>
            </a:r>
            <a:br>
              <a:rPr lang="en-GB" b="1" dirty="0" smtClean="0"/>
            </a:br>
            <a:r>
              <a:rPr lang="en-GB" b="1" dirty="0" smtClean="0"/>
              <a:t> </a:t>
            </a:r>
            <a:r>
              <a:rPr lang="en-GB" b="1" dirty="0"/>
              <a:t>Na </a:t>
            </a:r>
            <a:r>
              <a:rPr lang="en-GB" b="1" dirty="0" err="1"/>
              <a:t>lova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simba</a:t>
            </a:r>
            <a:r>
              <a:rPr lang="en-GB" b="1" dirty="0"/>
              <a:t>,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 smtClean="0"/>
              <a:t>mety</a:t>
            </a:r>
            <a:r>
              <a:rPr lang="fr-FR" b="1" dirty="0" smtClean="0"/>
              <a:t> </a:t>
            </a:r>
            <a:r>
              <a:rPr lang="en-GB" b="1" dirty="0" err="1" smtClean="0"/>
              <a:t>ho</a:t>
            </a:r>
            <a:r>
              <a:rPr lang="en-GB" b="1" dirty="0" smtClean="0"/>
              <a:t> </a:t>
            </a:r>
            <a:r>
              <a:rPr lang="en-GB" b="1" dirty="0"/>
              <a:t>lo ?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Tsia</a:t>
            </a:r>
            <a:r>
              <a:rPr lang="en-GB" b="1" dirty="0"/>
              <a:t>, </a:t>
            </a:r>
            <a:r>
              <a:rPr lang="en-GB" b="1" dirty="0" err="1"/>
              <a:t>tsia</a:t>
            </a:r>
            <a:r>
              <a:rPr lang="en-GB" b="1" dirty="0"/>
              <a:t>,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atý</a:t>
            </a:r>
            <a:r>
              <a:rPr lang="en-GB" b="1" dirty="0"/>
              <a:t> </a:t>
            </a:r>
            <a:r>
              <a:rPr lang="en-GB" b="1" dirty="0" err="1"/>
              <a:t>izany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Fa</a:t>
            </a:r>
            <a:r>
              <a:rPr lang="en-GB" b="1" dirty="0"/>
              <a:t> any an-</a:t>
            </a:r>
            <a:r>
              <a:rPr lang="en-GB" b="1" dirty="0" err="1"/>
              <a:t>danitr</a:t>
            </a:r>
            <a:r>
              <a:rPr lang="en-GB" b="1" i="1" dirty="0" err="1"/>
              <a:t>a</a:t>
            </a:r>
            <a:r>
              <a:rPr lang="en-GB" b="1" dirty="0"/>
              <a:t> </a:t>
            </a:r>
            <a:r>
              <a:rPr lang="en-GB" b="1" dirty="0" err="1"/>
              <a:t>erý</a:t>
            </a:r>
            <a:r>
              <a:rPr lang="en-GB" b="1" dirty="0" smtClean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0988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Afoizo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manindao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Katsaho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lanitra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lovanao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Jerosalema</a:t>
            </a:r>
            <a:r>
              <a:rPr lang="en-GB" sz="4800" b="1" dirty="0"/>
              <a:t> any, </a:t>
            </a:r>
            <a:r>
              <a:rPr lang="en-GB" sz="4800" b="1" dirty="0" err="1"/>
              <a:t>tanàna</a:t>
            </a:r>
            <a:r>
              <a:rPr lang="en-GB" sz="4800" b="1" dirty="0"/>
              <a:t> 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vaovao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</a:t>
            </a:r>
            <a:r>
              <a:rPr lang="en-GB" sz="4800" b="1" dirty="0" err="1"/>
              <a:t>tokoa</a:t>
            </a:r>
            <a:r>
              <a:rPr lang="en-GB" sz="4800" b="1" dirty="0"/>
              <a:t>, </a:t>
            </a:r>
            <a:r>
              <a:rPr lang="en-GB" sz="4800" b="1" dirty="0" err="1"/>
              <a:t>miandry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 smtClean="0"/>
              <a:t>tokoa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fonenam-baovao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57914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mponina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tretrika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am-</a:t>
            </a:r>
            <a:r>
              <a:rPr lang="en-GB" sz="4800" b="1" dirty="0" err="1"/>
              <a:t>po</a:t>
            </a:r>
            <a:r>
              <a:rPr lang="en-GB" sz="4800" b="1" dirty="0"/>
              <a:t>.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resy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ota</a:t>
            </a:r>
            <a:r>
              <a:rPr lang="en-GB" sz="4800" b="1" dirty="0"/>
              <a:t>, </a:t>
            </a:r>
            <a:r>
              <a:rPr lang="en-GB" sz="4800" b="1" dirty="0" err="1"/>
              <a:t>mahery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tò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faly</a:t>
            </a:r>
            <a:r>
              <a:rPr lang="en-GB" sz="4800" b="1" dirty="0"/>
              <a:t> </a:t>
            </a:r>
            <a:r>
              <a:rPr lang="en-GB" sz="4800" b="1" dirty="0" err="1"/>
              <a:t>midera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Tompo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mino</a:t>
            </a:r>
            <a:r>
              <a:rPr lang="en-GB" sz="4800" b="1" dirty="0"/>
              <a:t> </a:t>
            </a:r>
            <a:r>
              <a:rPr lang="en-GB" sz="4800" b="1" dirty="0" err="1"/>
              <a:t>hihira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hira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vaovao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Indro</a:t>
            </a:r>
            <a:r>
              <a:rPr lang="en-GB" sz="4800" b="1" dirty="0"/>
              <a:t>, </a:t>
            </a:r>
            <a:r>
              <a:rPr lang="en-GB" sz="4800" b="1" dirty="0" err="1"/>
              <a:t>indro</a:t>
            </a:r>
            <a:r>
              <a:rPr lang="en-GB" sz="4800" b="1" dirty="0"/>
              <a:t>, be </a:t>
            </a:r>
            <a:r>
              <a:rPr lang="en-GB" sz="4800" b="1" dirty="0" err="1"/>
              <a:t>dia</a:t>
            </a:r>
            <a:r>
              <a:rPr lang="en-GB" sz="4800" b="1" dirty="0"/>
              <a:t> be </a:t>
            </a:r>
            <a:r>
              <a:rPr lang="en-GB" sz="4800" b="1" dirty="0" err="1"/>
              <a:t>tokoa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so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an-</a:t>
            </a:r>
            <a:r>
              <a:rPr lang="en-GB" sz="4800" b="1" dirty="0" err="1"/>
              <a:t>danitra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re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95301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524</vt:lpstr>
      <vt:lpstr>1) Hitsahatra aina, ry foko, izao ?    Ka iza ataonao hiaro anao ?    Ny tany va misy hitsaharan’ny fo,  Na lova tsy simba, tsy mety ho lo ?    Tsia, tsia, tsy mba atý izany,     Fa any an-danitra erý.</vt:lpstr>
      <vt:lpstr>2) Afoizo ny tany izay manindao    Katsaho ny lanitra ho lovanao    Jerosalema any, tanàna  vaovao    Sy tsara tokoa, miandry anao,    Eny, eny, ao dia ao  No misy tokoa fonenam-baovao.</vt:lpstr>
      <vt:lpstr>3) Ny mponina ao dia tretrika                am-po.    Fa resy ny ota, mahery ny tò    Ka faly midera ny Tompo ny ao ;    Ny mino hihira ny hira vaovao !    Indro, indro, be dia be tokoa    Ny soa ao an-danitra ao re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524</dc:title>
  <dc:creator>ami</dc:creator>
  <cp:lastModifiedBy>ami</cp:lastModifiedBy>
  <cp:revision>1</cp:revision>
  <dcterms:created xsi:type="dcterms:W3CDTF">2014-10-31T09:02:58Z</dcterms:created>
  <dcterms:modified xsi:type="dcterms:W3CDTF">2014-10-31T09:06:01Z</dcterms:modified>
</cp:coreProperties>
</file>