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6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7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2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8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54C0-927A-4B30-B353-58A4F48E257F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CD760-87A1-4613-81F9-17BF36739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3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527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3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Nahoana</a:t>
            </a:r>
            <a:r>
              <a:rPr lang="en-GB" sz="5400" b="1" dirty="0"/>
              <a:t> no </a:t>
            </a:r>
            <a:r>
              <a:rPr lang="en-GB" sz="5400" b="1" dirty="0" err="1"/>
              <a:t>voageja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ty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taman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ity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Nahoana</a:t>
            </a:r>
            <a:r>
              <a:rPr lang="en-GB" sz="5400" b="1" dirty="0"/>
              <a:t> no </a:t>
            </a:r>
            <a:r>
              <a:rPr lang="en-GB" sz="5400" b="1" dirty="0" err="1"/>
              <a:t>tsy</a:t>
            </a:r>
            <a:r>
              <a:rPr lang="en-GB" sz="5400" b="1" dirty="0"/>
              <a:t>  </a:t>
            </a:r>
            <a:r>
              <a:rPr lang="en-GB" sz="5400" b="1" dirty="0" err="1"/>
              <a:t>hitanay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tadiavinay</a:t>
            </a:r>
            <a:r>
              <a:rPr lang="en-GB" sz="5400" b="1" dirty="0"/>
              <a:t> ?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498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sombin-tsara</a:t>
            </a:r>
            <a:r>
              <a:rPr lang="en-GB" sz="5400" b="1" dirty="0"/>
              <a:t> </a:t>
            </a:r>
            <a:r>
              <a:rPr lang="en-GB" sz="5400" b="1" dirty="0" err="1"/>
              <a:t>hita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mariky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be </a:t>
            </a:r>
            <a:r>
              <a:rPr lang="en-GB" sz="5400" b="1" dirty="0" err="1"/>
              <a:t>arý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mahefa-po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anirianay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.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4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fitiavanay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akon’ny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tanteraka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Manandratra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.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67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fiainanay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Tandidon-ny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matez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tapaky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mbola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51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i="1" dirty="0" err="1"/>
              <a:t>I</a:t>
            </a:r>
            <a:r>
              <a:rPr lang="en-GB" sz="5400" b="1" dirty="0" err="1"/>
              <a:t>zao</a:t>
            </a:r>
            <a:r>
              <a:rPr lang="en-GB" sz="5400" b="1" dirty="0"/>
              <a:t> </a:t>
            </a:r>
            <a:r>
              <a:rPr lang="en-GB" sz="5400" b="1" dirty="0" err="1"/>
              <a:t>hazavana</a:t>
            </a:r>
            <a:r>
              <a:rPr lang="en-GB" sz="5400" b="1" dirty="0"/>
              <a:t> </a:t>
            </a:r>
            <a:r>
              <a:rPr lang="en-GB" sz="5400" b="1" dirty="0" err="1"/>
              <a:t>kely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taratry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betsaka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Somambisamby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Mazav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indrindra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18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31590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6)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ô,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mampionona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Andriamanitra</a:t>
            </a:r>
            <a:r>
              <a:rPr lang="en-GB" sz="5400" b="1" dirty="0"/>
              <a:t> no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maminay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96" y="3579862"/>
            <a:ext cx="9144000" cy="1117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ô,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</a:t>
            </a:r>
            <a:r>
              <a:rPr lang="en-GB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ô.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Irin’ny</a:t>
            </a:r>
            <a:r>
              <a:rPr lang="en-GB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34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</Words>
  <Application>Microsoft Office PowerPoint</Application>
  <PresentationFormat>Affichage à l'écran (16:9)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527</vt:lpstr>
      <vt:lpstr>1) Nahoana no voageja atý     Ity tena tsy tamana  ity ?    Nahoana no tsy  hitanay     Ilay tany tadiavinay ?</vt:lpstr>
      <vt:lpstr>2) Ny sombin-tsara hita atý     No mariky ny be arý ;    Izao tsy mahefa-po izao     No anirianay mba ho ao.</vt:lpstr>
      <vt:lpstr>3) Ny fitiavanay atý     No tena akon’ny arý    Izao tsy tanteraka izao     Manandratra ny fo ho ao.</vt:lpstr>
      <vt:lpstr>4) Izao fiainanay izao     Tandidon-ny fiainana ao;    Ny andro tsy mateza  atý     Dia tapaky ny mbola arý</vt:lpstr>
      <vt:lpstr>5) Izao hazavana kely izao     Dia taratry ny betsaka ao    Somambisamby ny atý     Mazava  indrindra ny arý</vt:lpstr>
      <vt:lpstr>6) Ao aminao, ry lanitra ô,     No mampionona ny fo,    Fa  Andriamanitra no ao,     Ka tena maminay hianao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2014-10-31T09:11:49Z</dcterms:created>
  <dcterms:modified xsi:type="dcterms:W3CDTF">2014-10-31T09:37:53Z</dcterms:modified>
</cp:coreProperties>
</file>