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53E-43EE-45EF-8322-A6C64296E4FE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247F-F0DF-47BB-B291-20AE6AF64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12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53E-43EE-45EF-8322-A6C64296E4FE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247F-F0DF-47BB-B291-20AE6AF64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54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53E-43EE-45EF-8322-A6C64296E4FE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247F-F0DF-47BB-B291-20AE6AF64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90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53E-43EE-45EF-8322-A6C64296E4FE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247F-F0DF-47BB-B291-20AE6AF64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99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53E-43EE-45EF-8322-A6C64296E4FE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247F-F0DF-47BB-B291-20AE6AF64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39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53E-43EE-45EF-8322-A6C64296E4FE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247F-F0DF-47BB-B291-20AE6AF64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29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53E-43EE-45EF-8322-A6C64296E4FE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247F-F0DF-47BB-B291-20AE6AF64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00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53E-43EE-45EF-8322-A6C64296E4FE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247F-F0DF-47BB-B291-20AE6AF64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30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53E-43EE-45EF-8322-A6C64296E4FE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247F-F0DF-47BB-B291-20AE6AF64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0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53E-43EE-45EF-8322-A6C64296E4FE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247F-F0DF-47BB-B291-20AE6AF64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15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453E-43EE-45EF-8322-A6C64296E4FE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E247F-F0DF-47BB-B291-20AE6AF64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14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B453E-43EE-45EF-8322-A6C64296E4FE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E247F-F0DF-47BB-B291-20AE6AF643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34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528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85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179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4800" b="1" dirty="0" smtClean="0">
                <a:solidFill>
                  <a:srgbClr val="FF0000"/>
                </a:solidFill>
              </a:rPr>
              <a:t>1) </a:t>
            </a:r>
            <a:r>
              <a:rPr lang="en-GB" sz="4800" b="1" dirty="0" err="1"/>
              <a:t>Tsaroako</a:t>
            </a:r>
            <a:r>
              <a:rPr lang="en-GB" sz="4800" b="1" dirty="0"/>
              <a:t> </a:t>
            </a:r>
            <a:r>
              <a:rPr lang="en-GB" sz="4800" b="1" dirty="0" err="1"/>
              <a:t>ho</a:t>
            </a:r>
            <a:r>
              <a:rPr lang="en-GB" sz="4800" b="1" dirty="0"/>
              <a:t> </a:t>
            </a:r>
            <a:r>
              <a:rPr lang="en-GB" sz="4800" b="1" dirty="0" err="1"/>
              <a:t>avy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maraina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i="1" dirty="0" err="1"/>
              <a:t>I</a:t>
            </a:r>
            <a:r>
              <a:rPr lang="en-GB" sz="4800" b="1" dirty="0" err="1"/>
              <a:t>zay</a:t>
            </a:r>
            <a:r>
              <a:rPr lang="en-GB" sz="4800" b="1" dirty="0"/>
              <a:t> </a:t>
            </a:r>
            <a:r>
              <a:rPr lang="en-GB" sz="4800" b="1" dirty="0" err="1"/>
              <a:t>hisavan’ny</a:t>
            </a:r>
            <a:r>
              <a:rPr lang="en-GB" sz="4800" b="1" dirty="0"/>
              <a:t> </a:t>
            </a:r>
            <a:r>
              <a:rPr lang="en-GB" sz="4800" b="1" dirty="0" err="1"/>
              <a:t>zavona</a:t>
            </a:r>
            <a:r>
              <a:rPr lang="en-GB" sz="4800" b="1" dirty="0"/>
              <a:t> </a:t>
            </a:r>
            <a:r>
              <a:rPr lang="en-GB" sz="4800" b="1" dirty="0" err="1"/>
              <a:t>atý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Ka</a:t>
            </a:r>
            <a:r>
              <a:rPr lang="en-GB" sz="4800" b="1" dirty="0" smtClean="0"/>
              <a:t> </a:t>
            </a:r>
            <a:r>
              <a:rPr lang="en-GB" sz="4800" b="1" dirty="0" err="1"/>
              <a:t>hitrangan’ny</a:t>
            </a:r>
            <a:r>
              <a:rPr lang="en-GB" sz="4800" b="1" dirty="0"/>
              <a:t> </a:t>
            </a:r>
            <a:r>
              <a:rPr lang="en-GB" sz="4800" b="1" dirty="0" err="1" smtClean="0"/>
              <a:t>masoandron’aina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Dia</a:t>
            </a:r>
            <a:r>
              <a:rPr lang="en-GB" sz="4800" b="1" dirty="0"/>
              <a:t> </a:t>
            </a:r>
            <a:r>
              <a:rPr lang="en-GB" sz="4800" b="1" dirty="0" err="1"/>
              <a:t>Jeso</a:t>
            </a:r>
            <a:r>
              <a:rPr lang="en-GB" sz="4800" b="1" dirty="0"/>
              <a:t>, </a:t>
            </a:r>
            <a:r>
              <a:rPr lang="en-GB" sz="4800" b="1" i="1" dirty="0" err="1"/>
              <a:t>I</a:t>
            </a:r>
            <a:r>
              <a:rPr lang="en-GB" sz="4800" b="1" dirty="0" err="1"/>
              <a:t>lay</a:t>
            </a:r>
            <a:r>
              <a:rPr lang="en-GB" sz="4800" b="1" dirty="0"/>
              <a:t> </a:t>
            </a:r>
            <a:r>
              <a:rPr lang="en-GB" sz="4800" b="1" dirty="0" err="1"/>
              <a:t>malalako</a:t>
            </a:r>
            <a:r>
              <a:rPr lang="en-GB" sz="4800" b="1" dirty="0"/>
              <a:t> </a:t>
            </a:r>
            <a:r>
              <a:rPr lang="en-GB" sz="4800" b="1" dirty="0" err="1"/>
              <a:t>arý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11081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179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Hevero</a:t>
            </a:r>
            <a:r>
              <a:rPr lang="en-GB" sz="5400" b="1" dirty="0"/>
              <a:t>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hisy</a:t>
            </a:r>
            <a:r>
              <a:rPr lang="en-GB" sz="5400" b="1" dirty="0"/>
              <a:t> </a:t>
            </a:r>
            <a:r>
              <a:rPr lang="en-GB" sz="5400" b="1" dirty="0" err="1"/>
              <a:t>fahotana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Na </a:t>
            </a:r>
            <a:r>
              <a:rPr lang="en-GB" sz="5400" b="1" dirty="0" err="1"/>
              <a:t>heloka</a:t>
            </a:r>
            <a:r>
              <a:rPr lang="en-GB" sz="5400" b="1" dirty="0"/>
              <a:t> </a:t>
            </a:r>
            <a:r>
              <a:rPr lang="en-GB" sz="5400" b="1" dirty="0" err="1"/>
              <a:t>na</a:t>
            </a:r>
            <a:r>
              <a:rPr lang="en-GB" sz="5400" b="1" dirty="0"/>
              <a:t> </a:t>
            </a:r>
            <a:r>
              <a:rPr lang="en-GB" sz="5400" b="1" dirty="0" err="1"/>
              <a:t>fahoriana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ranomasontsika</a:t>
            </a:r>
            <a:r>
              <a:rPr lang="en-GB" sz="5400" b="1" dirty="0"/>
              <a:t> </a:t>
            </a:r>
            <a:r>
              <a:rPr lang="en-GB" sz="5400" b="1" dirty="0" err="1"/>
              <a:t>hofafana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hosoloam-pihobiana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46755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179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havan-tiana</a:t>
            </a:r>
            <a:r>
              <a:rPr lang="en-GB" sz="5400" b="1" dirty="0"/>
              <a:t> </a:t>
            </a:r>
            <a:r>
              <a:rPr lang="en-GB" sz="5400" b="1" dirty="0" err="1"/>
              <a:t>tetý</a:t>
            </a:r>
            <a:r>
              <a:rPr lang="en-GB" sz="5400" b="1" dirty="0"/>
              <a:t> an-</a:t>
            </a:r>
            <a:r>
              <a:rPr lang="en-GB" sz="5400" b="1" dirty="0" err="1"/>
              <a:t>tany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Nandao</a:t>
            </a:r>
            <a:r>
              <a:rPr lang="en-GB" sz="5400" b="1" dirty="0" smtClean="0"/>
              <a:t> </a:t>
            </a:r>
            <a:r>
              <a:rPr lang="en-GB" sz="5400" b="1" dirty="0" err="1"/>
              <a:t>antsika</a:t>
            </a:r>
            <a:r>
              <a:rPr lang="en-GB" sz="5400" b="1" dirty="0"/>
              <a:t>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nisaonana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Ireo</a:t>
            </a:r>
            <a:r>
              <a:rPr lang="en-GB" sz="5400" b="1" dirty="0"/>
              <a:t> no </a:t>
            </a:r>
            <a:r>
              <a:rPr lang="en-GB" sz="5400" b="1" dirty="0" err="1"/>
              <a:t>hitsena</a:t>
            </a:r>
            <a:r>
              <a:rPr lang="en-GB" sz="5400" b="1" dirty="0"/>
              <a:t> </a:t>
            </a:r>
            <a:r>
              <a:rPr lang="en-GB" sz="5400" b="1" dirty="0" err="1"/>
              <a:t>antsika</a:t>
            </a:r>
            <a:r>
              <a:rPr lang="en-GB" sz="5400" b="1" dirty="0"/>
              <a:t> any,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fifaliana</a:t>
            </a:r>
            <a:r>
              <a:rPr lang="en-GB" sz="5400" b="1" dirty="0"/>
              <a:t> no </a:t>
            </a:r>
            <a:r>
              <a:rPr lang="en-GB" sz="5400" b="1" dirty="0" err="1"/>
              <a:t>hihaonana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03961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179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4800" b="1" dirty="0" smtClean="0">
                <a:solidFill>
                  <a:srgbClr val="FF0000"/>
                </a:solidFill>
              </a:rPr>
              <a:t>4)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fiderana</a:t>
            </a:r>
            <a:r>
              <a:rPr lang="en-GB" sz="4800" b="1" dirty="0"/>
              <a:t> </a:t>
            </a:r>
            <a:r>
              <a:rPr lang="en-GB" sz="4800" b="1" dirty="0" err="1"/>
              <a:t>ataon’ny</a:t>
            </a:r>
            <a:r>
              <a:rPr lang="en-GB" sz="4800" b="1" dirty="0"/>
              <a:t> </a:t>
            </a:r>
            <a:r>
              <a:rPr lang="en-GB" sz="4800" b="1" dirty="0" err="1" smtClean="0"/>
              <a:t>olo-maro</a:t>
            </a:r>
            <a:r>
              <a:rPr lang="en-GB" sz="48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samy</a:t>
            </a:r>
            <a:r>
              <a:rPr lang="en-GB" sz="5400" b="1" dirty="0"/>
              <a:t> </a:t>
            </a:r>
            <a:r>
              <a:rPr lang="en-GB" sz="5400" b="1" dirty="0" err="1"/>
              <a:t>masina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ravo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hobin’ny</a:t>
            </a:r>
            <a:r>
              <a:rPr lang="en-GB" sz="5400" b="1" dirty="0"/>
              <a:t> </a:t>
            </a:r>
            <a:r>
              <a:rPr lang="en-GB" sz="5400" b="1" dirty="0" err="1"/>
              <a:t>anjely</a:t>
            </a:r>
            <a:r>
              <a:rPr lang="en-GB" sz="5400" b="1" dirty="0"/>
              <a:t> no </a:t>
            </a:r>
            <a:r>
              <a:rPr lang="en-GB" sz="5400" b="1" dirty="0" err="1"/>
              <a:t>hiharo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Endrey</a:t>
            </a:r>
            <a:r>
              <a:rPr lang="en-GB" sz="5400" b="1" dirty="0" smtClean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hatsaran’ny</a:t>
            </a:r>
            <a:r>
              <a:rPr lang="en-GB" sz="5400" b="1" dirty="0"/>
              <a:t> </a:t>
            </a:r>
            <a:r>
              <a:rPr lang="en-GB" sz="5400" b="1" dirty="0" err="1" smtClean="0"/>
              <a:t>hira</a:t>
            </a:r>
            <a:r>
              <a:rPr lang="fr-FR" sz="5400" b="1" dirty="0" smtClean="0"/>
              <a:t> </a:t>
            </a:r>
            <a:r>
              <a:rPr lang="en-GB" sz="5400" b="1" dirty="0" err="1" smtClean="0"/>
              <a:t>vao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23069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179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4800" b="1" dirty="0" smtClean="0">
                <a:solidFill>
                  <a:srgbClr val="FF0000"/>
                </a:solidFill>
              </a:rPr>
              <a:t>5) </a:t>
            </a:r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/>
              <a:t>tany</a:t>
            </a:r>
            <a:r>
              <a:rPr lang="en-GB" sz="4800" b="1" dirty="0"/>
              <a:t> </a:t>
            </a:r>
            <a:r>
              <a:rPr lang="en-GB" sz="4800" b="1" dirty="0" err="1"/>
              <a:t>tsara</a:t>
            </a:r>
            <a:r>
              <a:rPr lang="en-GB" sz="4800" b="1" dirty="0"/>
              <a:t>, </a:t>
            </a:r>
            <a:r>
              <a:rPr lang="en-GB" sz="4800" b="1" dirty="0" err="1"/>
              <a:t>aoka</a:t>
            </a:r>
            <a:r>
              <a:rPr lang="en-GB" sz="4800" b="1" dirty="0"/>
              <a:t> </a:t>
            </a:r>
            <a:r>
              <a:rPr lang="en-GB" sz="4800" b="1" dirty="0" err="1"/>
              <a:t>hahafaly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foko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mihevitra</a:t>
            </a:r>
            <a:r>
              <a:rPr lang="en-GB" sz="4800" b="1" dirty="0"/>
              <a:t> </a:t>
            </a:r>
            <a:r>
              <a:rPr lang="en-GB" sz="4800" b="1" dirty="0" err="1"/>
              <a:t>anao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Raha</a:t>
            </a:r>
            <a:r>
              <a:rPr lang="en-GB" sz="4800" b="1" dirty="0" smtClean="0"/>
              <a:t> </a:t>
            </a:r>
            <a:r>
              <a:rPr lang="en-GB" sz="4800" b="1" dirty="0" err="1"/>
              <a:t>saro-dàlana</a:t>
            </a:r>
            <a:r>
              <a:rPr lang="en-GB" sz="4800" b="1" dirty="0"/>
              <a:t> </a:t>
            </a:r>
            <a:r>
              <a:rPr lang="en-GB" sz="4800" b="1" dirty="0" err="1" smtClean="0"/>
              <a:t>sy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mampijaly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tany</a:t>
            </a:r>
            <a:r>
              <a:rPr lang="en-GB" sz="4800" b="1" dirty="0"/>
              <a:t> </a:t>
            </a:r>
            <a:r>
              <a:rPr lang="en-GB" sz="4800" b="1" dirty="0" err="1"/>
              <a:t>itoerako</a:t>
            </a:r>
            <a:r>
              <a:rPr lang="en-GB" sz="4800" b="1" dirty="0"/>
              <a:t> </a:t>
            </a:r>
            <a:r>
              <a:rPr lang="en-GB" sz="4800" b="1" dirty="0" err="1"/>
              <a:t>izao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35364867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528</vt:lpstr>
      <vt:lpstr>1) Tsaroako ho avy ny maraina,    Izay hisavan’ny zavona atý Ka hitrangan’ny masoandron’aina    Dia Jeso, Ilay malalako arý.</vt:lpstr>
      <vt:lpstr>2) Hevero fa tsy hisy fahotana,    Na heloka na fahoriana ;    Ny ranomasontsika hofafana    Ka hosoloam-pihobiana</vt:lpstr>
      <vt:lpstr>3) Ny havan-tiana tetý an-tany Nandao antsika ka nisaonana,    Ireo no hitsena antsika any,    Fa fifaliana no hihaonana.</vt:lpstr>
      <vt:lpstr>4) Ny fiderana ataon’ny olo-maro,    Izay samy masina sy ravo ao,    Sy hobin’ny anjely no hiharo, Endrey ny hatsaran’ny hira vao</vt:lpstr>
      <vt:lpstr>5) Ry tany tsara, aoka hahafaly    Ny foko ny mihevitra anao, Raha saro-dàlana sy mampijaly    Ny tany itoerako izao.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528</dc:title>
  <dc:creator>ami</dc:creator>
  <cp:lastModifiedBy>ami</cp:lastModifiedBy>
  <cp:revision>1</cp:revision>
  <dcterms:created xsi:type="dcterms:W3CDTF">2014-10-31T09:37:54Z</dcterms:created>
  <dcterms:modified xsi:type="dcterms:W3CDTF">2014-10-31T09:41:22Z</dcterms:modified>
</cp:coreProperties>
</file>