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3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4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97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8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21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39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75D5-9520-4497-932D-39351354E9AC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DB1D-BE97-454F-AF6E-474E95EB49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8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529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6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1) </a:t>
            </a:r>
            <a:r>
              <a:rPr lang="en-GB" b="1" dirty="0" err="1"/>
              <a:t>Jesosy</a:t>
            </a:r>
            <a:r>
              <a:rPr lang="en-GB" b="1" dirty="0"/>
              <a:t> no </a:t>
            </a:r>
            <a:r>
              <a:rPr lang="en-GB" b="1" dirty="0" err="1"/>
              <a:t>Mpiandry</a:t>
            </a:r>
            <a:r>
              <a:rPr lang="en-GB" b="1" dirty="0"/>
              <a:t> </a:t>
            </a:r>
            <a:r>
              <a:rPr lang="en-GB" b="1" dirty="0" err="1"/>
              <a:t>tsara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maty</a:t>
            </a:r>
            <a:r>
              <a:rPr lang="en-GB" b="1" dirty="0"/>
              <a:t> </a:t>
            </a:r>
            <a:r>
              <a:rPr lang="en-GB" b="1" dirty="0" err="1"/>
              <a:t>tia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rany</a:t>
            </a:r>
            <a:r>
              <a:rPr lang="en-GB" b="1" dirty="0"/>
              <a:t> </a:t>
            </a:r>
            <a:r>
              <a:rPr lang="en-GB" b="1" dirty="0" err="1"/>
              <a:t>nampiray</a:t>
            </a:r>
            <a:r>
              <a:rPr lang="en-GB" b="1" dirty="0"/>
              <a:t> </a:t>
            </a:r>
            <a:r>
              <a:rPr lang="en-GB" b="1" dirty="0" err="1"/>
              <a:t>antsika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olony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Izy</a:t>
            </a:r>
            <a:r>
              <a:rPr lang="en-GB" b="1" dirty="0"/>
              <a:t> no </a:t>
            </a:r>
            <a:r>
              <a:rPr lang="en-GB" b="1" dirty="0" err="1"/>
              <a:t>mandidy</a:t>
            </a:r>
            <a:r>
              <a:rPr lang="en-GB" b="1" dirty="0"/>
              <a:t> </a:t>
            </a:r>
            <a:r>
              <a:rPr lang="en-GB" b="1" dirty="0" err="1"/>
              <a:t>hampi</a:t>
            </a:r>
            <a:r>
              <a:rPr lang="en-GB" b="1" dirty="0"/>
              <a:t>-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fankatia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te-ho</a:t>
            </a:r>
            <a:r>
              <a:rPr lang="en-GB" b="1" dirty="0"/>
              <a:t> </a:t>
            </a:r>
            <a:r>
              <a:rPr lang="en-GB" b="1" dirty="0" err="1"/>
              <a:t>olony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7709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2)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manafaha</a:t>
            </a:r>
            <a:r>
              <a:rPr lang="en-GB" b="1" dirty="0"/>
              <a:t> </a:t>
            </a:r>
            <a:r>
              <a:rPr lang="en-GB" b="1" dirty="0" err="1"/>
              <a:t>Azy</a:t>
            </a:r>
            <a:r>
              <a:rPr lang="en-GB" b="1" dirty="0"/>
              <a:t> </a:t>
            </a:r>
            <a:r>
              <a:rPr lang="en-GB" b="1" dirty="0" err="1"/>
              <a:t>Tomponao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mino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Tsarovinao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didy</a:t>
            </a:r>
            <a:r>
              <a:rPr lang="en-GB" b="1" dirty="0"/>
              <a:t>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natolony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tiany</a:t>
            </a:r>
            <a:r>
              <a:rPr lang="en-GB" b="1" dirty="0"/>
              <a:t> </a:t>
            </a:r>
            <a:r>
              <a:rPr lang="en-GB" b="1" dirty="0" err="1"/>
              <a:t>hifankatia</a:t>
            </a:r>
            <a:r>
              <a:rPr lang="en-GB" b="1" dirty="0"/>
              <a:t> </a:t>
            </a:r>
            <a:r>
              <a:rPr lang="en-GB" b="1" dirty="0" err="1"/>
              <a:t>isika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mpino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samy</a:t>
            </a:r>
            <a:r>
              <a:rPr lang="en-GB" b="1" dirty="0"/>
              <a:t> </a:t>
            </a:r>
            <a:r>
              <a:rPr lang="en-GB" b="1" dirty="0" err="1"/>
              <a:t>olony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846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3) </a:t>
            </a:r>
            <a:r>
              <a:rPr lang="en-GB" b="1" dirty="0" err="1"/>
              <a:t>Tsarovy</a:t>
            </a:r>
            <a:r>
              <a:rPr lang="en-GB" b="1" dirty="0"/>
              <a:t>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iray</a:t>
            </a:r>
            <a:r>
              <a:rPr lang="en-GB" b="1" dirty="0"/>
              <a:t> tam-</a:t>
            </a:r>
            <a:r>
              <a:rPr lang="en-GB" b="1" dirty="0" err="1"/>
              <a:t>po</a:t>
            </a:r>
            <a:r>
              <a:rPr lang="en-GB" b="1" dirty="0"/>
              <a:t> </a:t>
            </a:r>
            <a:r>
              <a:rPr lang="en-GB" b="1" dirty="0" err="1"/>
              <a:t>izao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isika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Tsarovy</a:t>
            </a:r>
            <a:r>
              <a:rPr lang="en-GB" b="1" dirty="0"/>
              <a:t> re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samy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mpiantafika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Miraisa</a:t>
            </a:r>
            <a:r>
              <a:rPr lang="en-GB" b="1" dirty="0"/>
              <a:t> </a:t>
            </a:r>
            <a:r>
              <a:rPr lang="en-GB" b="1" dirty="0" err="1"/>
              <a:t>hina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hiaraka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tafita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592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4)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aza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mijery</a:t>
            </a:r>
            <a:r>
              <a:rPr lang="en-GB" b="1" dirty="0"/>
              <a:t> </a:t>
            </a:r>
            <a:r>
              <a:rPr lang="en-GB" b="1" dirty="0" err="1"/>
              <a:t>arina</a:t>
            </a:r>
            <a:r>
              <a:rPr lang="en-GB" b="1" dirty="0"/>
              <a:t>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an-</a:t>
            </a:r>
            <a:r>
              <a:rPr lang="en-GB" b="1" dirty="0" err="1"/>
              <a:t>tava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Mifanaraha</a:t>
            </a:r>
            <a:r>
              <a:rPr lang="en-GB" b="1" dirty="0"/>
              <a:t> </a:t>
            </a:r>
            <a:r>
              <a:rPr lang="en-GB" b="1" dirty="0" err="1"/>
              <a:t>tsara</a:t>
            </a:r>
            <a:r>
              <a:rPr lang="en-GB" b="1" dirty="0"/>
              <a:t>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mifamelà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aza</a:t>
            </a:r>
            <a:r>
              <a:rPr lang="en-GB" b="1" dirty="0"/>
              <a:t> </a:t>
            </a:r>
            <a:r>
              <a:rPr lang="en-GB" b="1" dirty="0" err="1"/>
              <a:t>tia</a:t>
            </a:r>
            <a:r>
              <a:rPr lang="en-GB" b="1" dirty="0"/>
              <a:t> </a:t>
            </a:r>
            <a:r>
              <a:rPr lang="en-GB" b="1" dirty="0" err="1"/>
              <a:t>fotsiny</a:t>
            </a:r>
            <a:r>
              <a:rPr lang="en-GB" b="1" dirty="0"/>
              <a:t> </a:t>
            </a:r>
            <a:r>
              <a:rPr lang="en-GB" b="1" dirty="0" err="1"/>
              <a:t>amin’ny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vava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Di</a:t>
            </a:r>
            <a:r>
              <a:rPr lang="en-GB" b="1" i="1" dirty="0" err="1"/>
              <a:t>a</a:t>
            </a:r>
            <a:r>
              <a:rPr lang="en-GB" b="1" dirty="0"/>
              <a:t>  </a:t>
            </a:r>
            <a:r>
              <a:rPr lang="en-GB" b="1" dirty="0" err="1"/>
              <a:t>aza</a:t>
            </a:r>
            <a:r>
              <a:rPr lang="en-GB" b="1" dirty="0"/>
              <a:t> </a:t>
            </a:r>
            <a:r>
              <a:rPr lang="en-GB" b="1" dirty="0" err="1"/>
              <a:t>mifandà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440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5) </a:t>
            </a:r>
            <a:r>
              <a:rPr lang="en-GB" b="1" dirty="0" err="1"/>
              <a:t>Mifankatiava</a:t>
            </a:r>
            <a:r>
              <a:rPr lang="en-GB" b="1" dirty="0"/>
              <a:t>, </a:t>
            </a:r>
            <a:r>
              <a:rPr lang="en-GB" b="1" dirty="0" err="1"/>
              <a:t>ary</a:t>
            </a:r>
            <a:r>
              <a:rPr lang="en-GB" b="1" dirty="0"/>
              <a:t> </a:t>
            </a:r>
            <a:r>
              <a:rPr lang="en-GB" b="1" dirty="0" err="1"/>
              <a:t>mifanaova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soa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Mifandefera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hiavona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am-</a:t>
            </a:r>
            <a:r>
              <a:rPr lang="en-GB" b="1" dirty="0" err="1"/>
              <a:t>po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Vonoy</a:t>
            </a:r>
            <a:r>
              <a:rPr lang="en-GB" b="1" dirty="0"/>
              <a:t> re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lolompo</a:t>
            </a:r>
            <a:r>
              <a:rPr lang="en-GB" b="1" dirty="0"/>
              <a:t>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fosa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koa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aoka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tso-po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588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6) </a:t>
            </a:r>
            <a:r>
              <a:rPr lang="en-GB" b="1" dirty="0" err="1"/>
              <a:t>Morà</a:t>
            </a:r>
            <a:r>
              <a:rPr lang="en-GB" b="1" dirty="0"/>
              <a:t> </a:t>
            </a:r>
            <a:r>
              <a:rPr lang="en-GB" b="1" dirty="0" err="1"/>
              <a:t>fo</a:t>
            </a:r>
            <a:r>
              <a:rPr lang="en-GB" b="1" dirty="0"/>
              <a:t>, </a:t>
            </a:r>
            <a:r>
              <a:rPr lang="en-GB" b="1" dirty="0" err="1"/>
              <a:t>mihavàna</a:t>
            </a:r>
            <a:r>
              <a:rPr lang="en-GB" b="1" dirty="0"/>
              <a:t>, </a:t>
            </a:r>
            <a:r>
              <a:rPr lang="en-GB" b="1" dirty="0" err="1"/>
              <a:t>maleme</a:t>
            </a:r>
            <a:r>
              <a:rPr lang="en-GB" b="1" dirty="0"/>
              <a:t>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fanahy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aza</a:t>
            </a:r>
            <a:r>
              <a:rPr lang="en-GB" b="1" dirty="0"/>
              <a:t> </a:t>
            </a:r>
            <a:r>
              <a:rPr lang="en-GB" b="1" dirty="0" err="1"/>
              <a:t>mety</a:t>
            </a:r>
            <a:r>
              <a:rPr lang="en-GB" b="1" dirty="0"/>
              <a:t> </a:t>
            </a:r>
            <a:r>
              <a:rPr lang="en-GB" b="1" dirty="0" err="1"/>
              <a:t>hanaratsy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namana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Mifankatiava</a:t>
            </a:r>
            <a:r>
              <a:rPr lang="en-GB" b="1" dirty="0"/>
              <a:t> re, toy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mpirahalahy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Miara-dàlana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7422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7)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mivavaha</a:t>
            </a:r>
            <a:r>
              <a:rPr lang="en-GB" b="1" dirty="0"/>
              <a:t> re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an’ny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rahalahy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Hirainsantsika</a:t>
            </a:r>
            <a:r>
              <a:rPr lang="en-GB" b="1" dirty="0"/>
              <a:t> </a:t>
            </a:r>
            <a:r>
              <a:rPr lang="en-GB" b="1" dirty="0" err="1"/>
              <a:t>tsara</a:t>
            </a:r>
            <a:r>
              <a:rPr lang="en-GB" b="1" dirty="0"/>
              <a:t>,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iray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manjo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fo</a:t>
            </a:r>
            <a:r>
              <a:rPr lang="en-GB" b="1" dirty="0"/>
              <a:t>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tia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</a:t>
            </a:r>
            <a:r>
              <a:rPr lang="en-GB" b="1" dirty="0" err="1"/>
              <a:t>mampiahiahy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Horaisin’i</a:t>
            </a:r>
            <a:r>
              <a:rPr lang="en-GB" b="1" dirty="0"/>
              <a:t> </a:t>
            </a:r>
            <a:r>
              <a:rPr lang="en-GB" b="1" dirty="0" err="1"/>
              <a:t>Jeso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0591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529</vt:lpstr>
      <vt:lpstr>1) Jesosy no Mpiandry tsara                maty tia    Ny rany nampiray antsika                olony ;    Fa Izy no mandidy hampi-                fankatia    Izay te-ho olony.</vt:lpstr>
      <vt:lpstr>2) Ka manafaha Azy Tomponao,                ry mino,    Tsarovinao ny didy izay                natolony    Fa tiany hifankatia isika                mpino,    Fa samy olony.</vt:lpstr>
      <vt:lpstr>3) Tsarovy fa iray tam-po izao                isika ;    Tsarovy re fa samy                mpiantafika ;    Miraisa hina mba hiaraka                tafita    Ho ao an-danitra.</vt:lpstr>
      <vt:lpstr>4) Ka aza mba mijery arina                 an-tava ;    Mifanaraha tsara sy mifamelà,    Fa aza tia fotsiny amin’ny                vava ;    Dia  aza mifandà.</vt:lpstr>
      <vt:lpstr>5) Mifankatiava, ary mifanaova                soa ;    Mifandefera tsy hiavona               am-po ;    Vonoy re ny lolompo sy fosa                koa,    Ka aoka ho tso-po.</vt:lpstr>
      <vt:lpstr>6) Morà fo, mihavàna, maleme                 fanahy,    Ka aza mety hanaratsy                namana ;    Mifankatiava re, toy ny                 mpirahalahy    Miara-dàlana.</vt:lpstr>
      <vt:lpstr>7) Ka mivavaha re ho an’ny                rahalahy,    Hirainsantsika tsara, fa iray                manjo ;    Ny fo izay tia tsy mba                mampiahiahy,    Horaisin’i Jeso.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529</dc:title>
  <dc:creator>ami</dc:creator>
  <cp:lastModifiedBy>ami</cp:lastModifiedBy>
  <cp:revision>1</cp:revision>
  <dcterms:created xsi:type="dcterms:W3CDTF">2014-10-31T09:41:23Z</dcterms:created>
  <dcterms:modified xsi:type="dcterms:W3CDTF">2014-10-31T09:44:21Z</dcterms:modified>
</cp:coreProperties>
</file>