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3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52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83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22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55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49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7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06A7-3DD8-4B1C-8DDD-4C3D00E32471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C6D9-196E-45DE-A952-B319BF1ED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53207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53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78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effectLst/>
              </a:rPr>
              <a:t>Miposaka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vonjy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Endrey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hafaliana</a:t>
            </a:r>
            <a:r>
              <a:rPr lang="en-GB" sz="7200" b="1" dirty="0" smtClean="0">
                <a:effectLst/>
              </a:rPr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Mpamonjy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Andriam-piadanana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72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 err="1" smtClean="0">
                <a:effectLst/>
              </a:rPr>
              <a:t>I</a:t>
            </a:r>
            <a:r>
              <a:rPr lang="en-GB" sz="7200" b="1" dirty="0" err="1" smtClean="0">
                <a:effectLst/>
              </a:rPr>
              <a:t>lay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Zanaky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nidina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tatý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Ha</a:t>
            </a:r>
            <a:r>
              <a:rPr lang="en-GB" sz="7200" b="1" i="1" dirty="0" err="1" smtClean="0">
                <a:effectLst/>
              </a:rPr>
              <a:t>ha</a:t>
            </a:r>
            <a:r>
              <a:rPr lang="en-GB" sz="7200" b="1" dirty="0" err="1" smtClean="0">
                <a:effectLst/>
              </a:rPr>
              <a:t>tonga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antsika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lavo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Zanaka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479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 smtClean="0">
                <a:effectLst/>
              </a:rPr>
              <a:t>Manangana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olom-bery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Handova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lanitra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dera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laza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hery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an’Andriamanitra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9431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53</vt:lpstr>
      <vt:lpstr>Miposaka ny vonjy, Endrey ny hafaliana ! Jesosy no Mpamonjy, Andriam-piadanana</vt:lpstr>
      <vt:lpstr>Ilay Zanaky ny Avo Dia nidina tatý Hahatonga antsika lavo Ho Zanaka arý,</vt:lpstr>
      <vt:lpstr>Manangana olom-bery Handova lanitra, Ka dera, laza, hery Ho an’Andriamanitra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SONO</dc:creator>
  <cp:lastModifiedBy>SONO</cp:lastModifiedBy>
  <cp:revision>2</cp:revision>
  <dcterms:created xsi:type="dcterms:W3CDTF">2014-10-10T08:34:02Z</dcterms:created>
  <dcterms:modified xsi:type="dcterms:W3CDTF">2014-10-10T08:57:24Z</dcterms:modified>
</cp:coreProperties>
</file>