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9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00100" y="3429006"/>
            <a:ext cx="72152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400" b="1" i="1" dirty="0" smtClean="0"/>
              <a:t>«</a:t>
            </a:r>
            <a:r>
              <a:rPr lang="fr-FR" sz="4400" b="1" i="1" dirty="0" err="1" smtClean="0"/>
              <a:t>Fitiavana</a:t>
            </a:r>
            <a:r>
              <a:rPr lang="fr-FR" sz="4400" b="1" i="1" dirty="0" smtClean="0"/>
              <a:t> </a:t>
            </a:r>
            <a:r>
              <a:rPr lang="fr-FR" sz="4400" b="1" i="1" dirty="0" err="1" smtClean="0"/>
              <a:t>ranovelona</a:t>
            </a:r>
            <a:r>
              <a:rPr lang="fr-FR" sz="4400" b="1" i="1" dirty="0" smtClean="0"/>
              <a:t> »</a:t>
            </a:r>
            <a:endParaRPr lang="fr-FR" sz="4400" i="1" dirty="0"/>
          </a:p>
        </p:txBody>
      </p:sp>
      <p:sp>
        <p:nvSpPr>
          <p:cNvPr id="8" name="Rectangle 7"/>
          <p:cNvSpPr/>
          <p:nvPr/>
        </p:nvSpPr>
        <p:spPr>
          <a:xfrm>
            <a:off x="0" y="339502"/>
            <a:ext cx="9144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530</a:t>
            </a:r>
            <a:endParaRPr lang="fr-FR" sz="19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351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FF0000"/>
                </a:solidFill>
              </a:rPr>
              <a:t>1. </a:t>
            </a:r>
            <a:r>
              <a:rPr lang="fr-FR" sz="6600" b="1" dirty="0" err="1" smtClean="0"/>
              <a:t>Fitiavana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rano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velona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err="1" smtClean="0"/>
              <a:t>Loharano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lalina</a:t>
            </a:r>
            <a:r>
              <a:rPr lang="fr-FR" sz="6600" b="1" dirty="0" smtClean="0"/>
              <a:t>;</a:t>
            </a:r>
          </a:p>
          <a:p>
            <a:pPr algn="ctr"/>
            <a:r>
              <a:rPr lang="fr-FR" sz="6600" b="1" dirty="0" smtClean="0"/>
              <a:t>Ka </a:t>
            </a:r>
            <a:r>
              <a:rPr lang="fr-FR" sz="6600" b="1" dirty="0" err="1" smtClean="0"/>
              <a:t>miafina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anatiny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fiainan</a:t>
            </a:r>
            <a:r>
              <a:rPr lang="fr-FR" sz="6600" b="1" dirty="0" smtClean="0"/>
              <a:t>-</a:t>
            </a:r>
            <a:r>
              <a:rPr lang="fr-FR" sz="6600" b="1" dirty="0" err="1" smtClean="0"/>
              <a:t>danitra</a:t>
            </a:r>
            <a:r>
              <a:rPr lang="fr-FR" sz="6600" b="1" dirty="0" smtClean="0"/>
              <a:t>!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>
                <a:solidFill>
                  <a:srgbClr val="FF0000"/>
                </a:solidFill>
              </a:rPr>
              <a:t>2. </a:t>
            </a:r>
            <a:r>
              <a:rPr lang="fr-FR" sz="6000" b="1" dirty="0" err="1" smtClean="0"/>
              <a:t>Fitiavana</a:t>
            </a:r>
            <a:r>
              <a:rPr lang="fr-FR" sz="6000" b="1" dirty="0" smtClean="0"/>
              <a:t> no </a:t>
            </a:r>
            <a:r>
              <a:rPr lang="fr-FR" sz="6000" b="1" dirty="0" err="1" smtClean="0"/>
              <a:t>nirahina</a:t>
            </a:r>
            <a:endParaRPr lang="fr-FR" sz="6000" b="1" dirty="0" smtClean="0"/>
          </a:p>
          <a:p>
            <a:pPr algn="ctr"/>
            <a:r>
              <a:rPr lang="fr-FR" sz="6000" b="1" dirty="0" smtClean="0"/>
              <a:t>     </a:t>
            </a:r>
            <a:r>
              <a:rPr lang="fr-FR" sz="6000" b="1" dirty="0" err="1" smtClean="0"/>
              <a:t>Avy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tamin-Jehovah</a:t>
            </a:r>
            <a:r>
              <a:rPr lang="fr-FR" sz="6000" b="1" dirty="0" smtClean="0"/>
              <a:t> ;</a:t>
            </a:r>
          </a:p>
          <a:p>
            <a:pPr algn="ctr"/>
            <a:r>
              <a:rPr lang="pt-BR" sz="6000" b="1" dirty="0" smtClean="0"/>
              <a:t>O, mba </a:t>
            </a:r>
            <a:r>
              <a:rPr lang="pt-BR" sz="6000" b="1" dirty="0" smtClean="0"/>
              <a:t>raisonao,</a:t>
            </a:r>
          </a:p>
          <a:p>
            <a:pPr algn="ctr"/>
            <a:r>
              <a:rPr lang="pt-BR" sz="6000" b="1" dirty="0" smtClean="0"/>
              <a:t>dia </a:t>
            </a:r>
            <a:r>
              <a:rPr lang="pt-BR" sz="6000" b="1" dirty="0" smtClean="0"/>
              <a:t>ho </a:t>
            </a:r>
            <a:r>
              <a:rPr lang="pt-BR" sz="6000" b="1" dirty="0" smtClean="0"/>
              <a:t>fantatrao</a:t>
            </a:r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fahasambarana</a:t>
            </a:r>
            <a:endParaRPr lang="fr-F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0767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FF0000"/>
                </a:solidFill>
              </a:rPr>
              <a:t>3. </a:t>
            </a:r>
            <a:r>
              <a:rPr lang="fr-FR" sz="7200" b="1" dirty="0" err="1" smtClean="0"/>
              <a:t>Fitiavana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didy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tokana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  </a:t>
            </a:r>
            <a:r>
              <a:rPr lang="fr-FR" sz="7200" b="1" dirty="0" err="1" smtClean="0"/>
              <a:t>Ary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didy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lehibe</a:t>
            </a:r>
            <a:r>
              <a:rPr lang="fr-FR" sz="7200" b="1" dirty="0" smtClean="0"/>
              <a:t> ;</a:t>
            </a:r>
          </a:p>
          <a:p>
            <a:pPr algn="ctr"/>
            <a:r>
              <a:rPr lang="fr-FR" sz="7200" b="1" dirty="0" err="1" smtClean="0"/>
              <a:t>Mitoera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ao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hitoeranao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 </a:t>
            </a:r>
            <a:r>
              <a:rPr lang="fr-FR" sz="7200" b="1" dirty="0" err="1" smtClean="0"/>
              <a:t>Amim-piadanam-be</a:t>
            </a:r>
            <a:r>
              <a:rPr lang="fr-FR" sz="7200" b="1" dirty="0" smtClean="0"/>
              <a:t>.</a:t>
            </a:r>
            <a:endParaRPr lang="fr-FR" sz="7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56</Words>
  <Application>Microsoft Office PowerPoint</Application>
  <PresentationFormat>Affichage à l'écran 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17</cp:revision>
  <dcterms:created xsi:type="dcterms:W3CDTF">2012-12-15T15:29:56Z</dcterms:created>
  <dcterms:modified xsi:type="dcterms:W3CDTF">2014-10-11T13:44:21Z</dcterms:modified>
</cp:coreProperties>
</file>