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71" r:id="rId4"/>
    <p:sldId id="269" r:id="rId5"/>
    <p:sldId id="272" r:id="rId6"/>
    <p:sldId id="270" r:id="rId7"/>
    <p:sldId id="273" r:id="rId8"/>
  </p:sldIdLst>
  <p:sldSz cx="9144000" cy="5143500" type="screen16x9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00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06/07/2014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06/07/2014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06/07/2014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06/07/2014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06/07/2014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06/07/2014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06/07/2014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06/07/2014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06/07/2014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06/07/2014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06/07/2014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06/07/2014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329612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7200" b="1" dirty="0" smtClean="0"/>
              <a:t>531</a:t>
            </a:r>
          </a:p>
          <a:p>
            <a:pPr algn="ctr"/>
            <a:r>
              <a:rPr lang="fi-FI" sz="5400" b="1" dirty="0" smtClean="0">
                <a:solidFill>
                  <a:srgbClr val="FF0000"/>
                </a:solidFill>
                <a:latin typeface="Forte" pitchFamily="66" charset="0"/>
              </a:rPr>
              <a:t>Ry Jeso Loharanon’aina</a:t>
            </a:r>
            <a:endParaRPr lang="fr-FR" sz="5400" dirty="0">
              <a:solidFill>
                <a:srgbClr val="FF0000"/>
              </a:solidFill>
              <a:latin typeface="Forte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4282" y="714362"/>
            <a:ext cx="878687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5400" b="1" dirty="0" smtClean="0"/>
              <a:t>1 </a:t>
            </a:r>
            <a:r>
              <a:rPr lang="en-GB" sz="5400" b="1" dirty="0" err="1" smtClean="0"/>
              <a:t>Ry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Jeso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loharanon’aina</a:t>
            </a:r>
            <a:r>
              <a:rPr lang="en-GB" sz="5400" b="1" dirty="0" smtClean="0"/>
              <a:t>,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</a:t>
            </a:r>
            <a:r>
              <a:rPr lang="en-GB" sz="5400" b="1" i="1" dirty="0" err="1" smtClean="0"/>
              <a:t>I</a:t>
            </a:r>
            <a:r>
              <a:rPr lang="en-GB" sz="5400" b="1" dirty="0" err="1" smtClean="0"/>
              <a:t>zay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foto-pitiavana</a:t>
            </a:r>
            <a:r>
              <a:rPr lang="en-GB" sz="5400" b="1" dirty="0" smtClean="0"/>
              <a:t> !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fonay</a:t>
            </a:r>
            <a:r>
              <a:rPr lang="en-GB" sz="5400" b="1" dirty="0" smtClean="0"/>
              <a:t> toy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tany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maina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</a:t>
            </a:r>
            <a:r>
              <a:rPr lang="en-GB" sz="5400" b="1" dirty="0" err="1" smtClean="0"/>
              <a:t>Fenoy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fitiavana</a:t>
            </a:r>
            <a:r>
              <a:rPr lang="en-GB" sz="5400" b="1" dirty="0" smtClean="0"/>
              <a:t> !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</a:t>
            </a:r>
            <a:endParaRPr lang="fr-FR" sz="4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4282" y="428610"/>
            <a:ext cx="878687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5400" b="1" dirty="0" err="1" smtClean="0"/>
              <a:t>Aidino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tena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aina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</a:t>
            </a:r>
            <a:r>
              <a:rPr lang="en-GB" sz="5400" b="1" dirty="0" err="1" smtClean="0"/>
              <a:t>Mba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hampifankati</a:t>
            </a:r>
            <a:r>
              <a:rPr lang="en-GB" sz="5400" b="1" i="1" dirty="0" err="1" smtClean="0"/>
              <a:t>a</a:t>
            </a:r>
            <a:r>
              <a:rPr lang="en-GB" sz="5400" b="1" dirty="0" smtClean="0"/>
              <a:t>  </a:t>
            </a:r>
            <a:r>
              <a:rPr lang="en-GB" sz="5400" b="1" dirty="0" err="1" smtClean="0"/>
              <a:t>anay</a:t>
            </a:r>
            <a:r>
              <a:rPr lang="en-GB" sz="5400" b="1" dirty="0" smtClean="0"/>
              <a:t>,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</a:t>
            </a:r>
            <a:r>
              <a:rPr lang="en-GB" sz="5400" b="1" dirty="0" err="1" smtClean="0"/>
              <a:t>Fandrao</a:t>
            </a:r>
            <a:r>
              <a:rPr lang="en-GB" sz="5400" b="1" dirty="0" smtClean="0"/>
              <a:t> ho </a:t>
            </a:r>
            <a:r>
              <a:rPr lang="en-GB" sz="5400" b="1" dirty="0" err="1" smtClean="0"/>
              <a:t>tonga</a:t>
            </a:r>
            <a:r>
              <a:rPr lang="en-GB" sz="5400" b="1" dirty="0" smtClean="0"/>
              <a:t> very </a:t>
            </a:r>
            <a:r>
              <a:rPr lang="en-GB" sz="5400" b="1" dirty="0" err="1" smtClean="0"/>
              <a:t>maina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fitiavanao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anay</a:t>
            </a:r>
            <a:r>
              <a:rPr lang="en-GB" sz="5400" b="1" dirty="0" smtClean="0"/>
              <a:t>.</a:t>
            </a:r>
            <a:endParaRPr lang="fr-FR" sz="5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14348" y="642924"/>
            <a:ext cx="771530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5400" b="1" dirty="0" smtClean="0"/>
              <a:t>2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hasomparana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levony</a:t>
            </a:r>
            <a:r>
              <a:rPr lang="en-GB" sz="5400" b="1" dirty="0" smtClean="0"/>
              <a:t>,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</a:t>
            </a:r>
            <a:r>
              <a:rPr lang="en-GB" sz="5400" b="1" dirty="0" err="1" smtClean="0"/>
              <a:t>Soloy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fitiavana</a:t>
            </a:r>
            <a:r>
              <a:rPr lang="en-GB" sz="5400" b="1" dirty="0" smtClean="0"/>
              <a:t> ;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lolompo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ampijanony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</a:t>
            </a:r>
            <a:r>
              <a:rPr lang="en-GB" sz="5400" b="1" dirty="0" err="1" smtClean="0"/>
              <a:t>Ovay</a:t>
            </a:r>
            <a:r>
              <a:rPr lang="en-GB" sz="5400" b="1" dirty="0" smtClean="0"/>
              <a:t> ho </a:t>
            </a:r>
            <a:r>
              <a:rPr lang="en-GB" sz="5400" b="1" dirty="0" err="1" smtClean="0"/>
              <a:t>fihavanana</a:t>
            </a:r>
            <a:r>
              <a:rPr lang="en-GB" sz="5400" b="1" dirty="0" smtClean="0"/>
              <a:t> ;</a:t>
            </a:r>
            <a:endParaRPr lang="fr-FR" sz="5400" b="1" dirty="0" smtClean="0"/>
          </a:p>
          <a:p>
            <a:pPr algn="ctr"/>
            <a:r>
              <a:rPr lang="en-GB" sz="4400" b="1" dirty="0" smtClean="0"/>
              <a:t>   </a:t>
            </a:r>
            <a:endParaRPr lang="fr-FR" sz="4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14348" y="714362"/>
            <a:ext cx="77153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fo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malaky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mankahala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</a:t>
            </a:r>
            <a:r>
              <a:rPr lang="en-GB" sz="5400" b="1" dirty="0" err="1" smtClean="0"/>
              <a:t>Ataovy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tia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namana</a:t>
            </a:r>
            <a:r>
              <a:rPr lang="en-GB" sz="5400" b="1" dirty="0" smtClean="0"/>
              <a:t> ;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</a:t>
            </a:r>
            <a:r>
              <a:rPr lang="en-GB" sz="5400" b="1" dirty="0" err="1" smtClean="0"/>
              <a:t>Ampianaro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hahalala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didim-pitiavana</a:t>
            </a:r>
            <a:r>
              <a:rPr lang="en-GB" sz="5400" b="1" dirty="0" smtClean="0"/>
              <a:t>.</a:t>
            </a:r>
            <a:endParaRPr lang="fr-FR" sz="5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8596" y="571486"/>
            <a:ext cx="850112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5400" b="1" dirty="0" smtClean="0"/>
              <a:t>3 </a:t>
            </a:r>
            <a:r>
              <a:rPr lang="en-GB" sz="5400" b="1" dirty="0" err="1" smtClean="0"/>
              <a:t>Toroy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sy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ampahafantaro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fitiavanao</a:t>
            </a:r>
            <a:r>
              <a:rPr lang="en-GB" sz="5400" b="1" dirty="0" smtClean="0"/>
              <a:t> </a:t>
            </a:r>
            <a:r>
              <a:rPr lang="en-GB" sz="5400" b="1" i="1" dirty="0" err="1" smtClean="0"/>
              <a:t>i</a:t>
            </a:r>
            <a:r>
              <a:rPr lang="en-GB" sz="5400" b="1" dirty="0" err="1" smtClean="0"/>
              <a:t>zahay</a:t>
            </a:r>
            <a:r>
              <a:rPr lang="en-GB" sz="5400" b="1" dirty="0" smtClean="0"/>
              <a:t> ;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</a:t>
            </a:r>
            <a:r>
              <a:rPr lang="en-GB" sz="5400" b="1" dirty="0" err="1" smtClean="0"/>
              <a:t>Mpiandry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tsara</a:t>
            </a:r>
            <a:r>
              <a:rPr lang="en-GB" sz="5400" b="1" dirty="0" smtClean="0"/>
              <a:t> ô, </a:t>
            </a:r>
            <a:r>
              <a:rPr lang="en-GB" sz="5400" b="1" dirty="0" err="1" smtClean="0"/>
              <a:t>velaro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fonao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mba</a:t>
            </a:r>
            <a:r>
              <a:rPr lang="en-GB" sz="5400" b="1" dirty="0" smtClean="0"/>
              <a:t> ho </a:t>
            </a:r>
            <a:r>
              <a:rPr lang="en-GB" sz="5400" b="1" dirty="0" err="1" smtClean="0"/>
              <a:t>hitanay</a:t>
            </a:r>
            <a:r>
              <a:rPr lang="en-GB" sz="5400" b="1" dirty="0" smtClean="0"/>
              <a:t> ;</a:t>
            </a:r>
            <a:endParaRPr lang="fr-FR" sz="5400" b="1" dirty="0" smtClean="0"/>
          </a:p>
          <a:p>
            <a:pPr algn="ctr"/>
            <a:r>
              <a:rPr lang="en-GB" sz="4400" b="1" dirty="0" smtClean="0"/>
              <a:t>   </a:t>
            </a:r>
            <a:endParaRPr lang="fr-FR" sz="4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2910" y="857238"/>
            <a:ext cx="77153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5400" b="1" dirty="0" err="1" smtClean="0"/>
              <a:t>Mba</a:t>
            </a:r>
            <a:r>
              <a:rPr lang="en-GB" sz="5400" b="1" dirty="0" smtClean="0"/>
              <a:t> ho </a:t>
            </a:r>
            <a:r>
              <a:rPr lang="en-GB" sz="5400" b="1" dirty="0" err="1" smtClean="0"/>
              <a:t>tarafiny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tokoa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fonay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mbola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maizina</a:t>
            </a:r>
            <a:r>
              <a:rPr lang="en-GB" sz="5400" b="1" dirty="0" smtClean="0"/>
              <a:t>,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Ka </a:t>
            </a:r>
            <a:r>
              <a:rPr lang="en-GB" sz="5400" b="1" dirty="0" err="1" smtClean="0"/>
              <a:t>samy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hifanisy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soa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</a:t>
            </a:r>
            <a:r>
              <a:rPr lang="en-GB" sz="5400" b="1" dirty="0" err="1" smtClean="0"/>
              <a:t>Sy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hifamela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heloka</a:t>
            </a:r>
            <a:r>
              <a:rPr lang="en-GB" sz="5400" b="1" dirty="0" smtClean="0"/>
              <a:t>.</a:t>
            </a:r>
            <a:endParaRPr lang="fr-FR" sz="5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124</Words>
  <Application>Microsoft Office PowerPoint</Application>
  <PresentationFormat>Affichage à l'écran (16:9)</PresentationFormat>
  <Paragraphs>29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SONO</cp:lastModifiedBy>
  <cp:revision>19</cp:revision>
  <dcterms:created xsi:type="dcterms:W3CDTF">2012-12-15T15:29:56Z</dcterms:created>
  <dcterms:modified xsi:type="dcterms:W3CDTF">2014-07-06T13:33:52Z</dcterms:modified>
</cp:coreProperties>
</file>