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7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78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2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0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1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06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9D4F-EAE6-4F8E-BC5E-7FFDA825EB4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E56B-5477-4610-94F6-1455D9324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87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532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61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Jeso</a:t>
            </a:r>
            <a:r>
              <a:rPr lang="en-GB" sz="4800" b="1" dirty="0"/>
              <a:t> </a:t>
            </a:r>
            <a:r>
              <a:rPr lang="en-GB" sz="4800" b="1" dirty="0" err="1"/>
              <a:t>lohan’ny</a:t>
            </a:r>
            <a:r>
              <a:rPr lang="en-GB" sz="4800" b="1" dirty="0"/>
              <a:t> </a:t>
            </a:r>
            <a:r>
              <a:rPr lang="en-GB" sz="4800" b="1" dirty="0" err="1"/>
              <a:t>mpandefitra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Nilaozanao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voninahitrao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hahatonga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en-GB" sz="4800" b="1" dirty="0"/>
              <a:t>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 </a:t>
            </a:r>
            <a:r>
              <a:rPr lang="en-GB" sz="4800" b="1" dirty="0" err="1"/>
              <a:t>mpiavona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Hanetry</a:t>
            </a:r>
            <a:r>
              <a:rPr lang="en-GB" sz="4800" b="1" dirty="0"/>
              <a:t> </a:t>
            </a:r>
            <a:r>
              <a:rPr lang="en-GB" sz="4800" b="1" dirty="0" err="1"/>
              <a:t>tena</a:t>
            </a:r>
            <a:r>
              <a:rPr lang="en-GB" sz="4800" b="1" dirty="0"/>
              <a:t> </a:t>
            </a:r>
            <a:r>
              <a:rPr lang="en-GB" sz="4800" b="1" dirty="0" err="1"/>
              <a:t>eo</a:t>
            </a:r>
            <a:r>
              <a:rPr lang="en-GB" sz="4800" b="1" dirty="0"/>
              <a:t> </a:t>
            </a:r>
            <a:r>
              <a:rPr lang="en-GB" sz="4800" b="1" dirty="0" err="1"/>
              <a:t>imasonao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8382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miavonavona</a:t>
            </a:r>
            <a:r>
              <a:rPr lang="en-GB" sz="5400" b="1" dirty="0"/>
              <a:t> am-</a:t>
            </a:r>
            <a:r>
              <a:rPr lang="en-GB" sz="5400" b="1" dirty="0" err="1"/>
              <a:t>po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te-hianatra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hitsaharan’ny</a:t>
            </a:r>
            <a:r>
              <a:rPr lang="en-GB" sz="5400" b="1" dirty="0"/>
              <a:t> </a:t>
            </a:r>
            <a:r>
              <a:rPr lang="en-GB" sz="5400" b="1" dirty="0" err="1"/>
              <a:t>fanahiko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fr-FR" sz="5400" b="1" dirty="0"/>
              <a:t>Fa </a:t>
            </a:r>
            <a:r>
              <a:rPr lang="fr-FR" sz="5400" b="1" dirty="0" err="1"/>
              <a:t>mampiandam</a:t>
            </a:r>
            <a:r>
              <a:rPr lang="fr-FR" sz="5400" b="1" dirty="0"/>
              <a:t>-po </a:t>
            </a:r>
            <a:r>
              <a:rPr lang="fr-FR" sz="5400" b="1" dirty="0" err="1"/>
              <a:t>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/>
              <a:t>                     </a:t>
            </a:r>
            <a:r>
              <a:rPr lang="fr-FR" sz="5400" b="1" dirty="0" err="1"/>
              <a:t>entanao</a:t>
            </a:r>
            <a:r>
              <a:rPr lang="fr-FR" sz="5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05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fietrenao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 smtClean="0"/>
              <a:t>Voahombo</a:t>
            </a:r>
            <a:r>
              <a:rPr lang="en-GB" sz="4800" b="1" dirty="0" smtClean="0"/>
              <a:t> ô </a:t>
            </a:r>
            <a:r>
              <a:rPr lang="en-GB" sz="4800" b="1" dirty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iakaram-boninahitra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</a:t>
            </a:r>
            <a:r>
              <a:rPr lang="en-GB" sz="5400" b="1" dirty="0" err="1"/>
              <a:t>vaovao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Htaonao</a:t>
            </a:r>
            <a:r>
              <a:rPr lang="en-GB" sz="5400" b="1" dirty="0"/>
              <a:t> </a:t>
            </a:r>
            <a:r>
              <a:rPr lang="en-GB" sz="5400" b="1" dirty="0" err="1"/>
              <a:t>lovan’ny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 </a:t>
            </a:r>
            <a:r>
              <a:rPr lang="en-GB" sz="5400" b="1" dirty="0" err="1"/>
              <a:t>mpandefitra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92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Mifandefera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mifanajà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samy</a:t>
            </a:r>
            <a:r>
              <a:rPr lang="en-GB" sz="6000" b="1" dirty="0"/>
              <a:t> </a:t>
            </a:r>
            <a:r>
              <a:rPr lang="en-GB" sz="6000" b="1" dirty="0" err="1"/>
              <a:t>voavela</a:t>
            </a:r>
            <a:r>
              <a:rPr lang="en-GB" sz="6000" b="1" dirty="0"/>
              <a:t> </a:t>
            </a:r>
            <a:r>
              <a:rPr lang="en-GB" sz="6000" b="1" dirty="0" err="1"/>
              <a:t>heloka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Miraisa</a:t>
            </a:r>
            <a:r>
              <a:rPr lang="en-GB" sz="6000" b="1" dirty="0"/>
              <a:t> </a:t>
            </a:r>
            <a:r>
              <a:rPr lang="en-GB" sz="6000" b="1" dirty="0" err="1"/>
              <a:t>hazo</a:t>
            </a:r>
            <a:r>
              <a:rPr lang="en-GB" sz="6000" b="1" dirty="0"/>
              <a:t> </a:t>
            </a:r>
            <a:r>
              <a:rPr lang="en-GB" sz="6000" b="1" dirty="0" err="1"/>
              <a:t>fijaliana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Hiraisantsika</a:t>
            </a:r>
            <a:r>
              <a:rPr lang="en-GB" sz="6000" b="1" dirty="0"/>
              <a:t> </a:t>
            </a:r>
            <a:r>
              <a:rPr lang="en-GB" sz="6000" b="1" dirty="0" err="1"/>
              <a:t>voninahitra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04048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532</vt:lpstr>
      <vt:lpstr>1) Ry Jeso lohan’ny mpandefitra,    Nilaozanao ny voninahitrao,    Mba hahatonga anay                  mpiavona    Hanetry tena eo imasonao.</vt:lpstr>
      <vt:lpstr>2) Ry tsy miavonavona am-po !    Izaho te-hianatra aminao,    Mba hitsaharan’ny fanahiko    Fa mampiandam-po ny                      entanao.</vt:lpstr>
      <vt:lpstr>3) Ny fietrenao, ry Voahombo ô !    No iakaram-boninahitra ;    Ny tany sy ny lanitra vaovao,    Htaonao lovan’ny                      mpandefitra.</vt:lpstr>
      <vt:lpstr>4) Mifandefera sy mifanajà,    Ry samy voavela heloka !    Miraisa hazo fijaliana    Hiraisantsika voninahitra.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532</dc:title>
  <dc:creator>ami</dc:creator>
  <cp:lastModifiedBy>ami</cp:lastModifiedBy>
  <cp:revision>1</cp:revision>
  <dcterms:created xsi:type="dcterms:W3CDTF">2014-10-31T09:44:23Z</dcterms:created>
  <dcterms:modified xsi:type="dcterms:W3CDTF">2014-10-31T09:49:00Z</dcterms:modified>
</cp:coreProperties>
</file>