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10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18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04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3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39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9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43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5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0DCC-B7CA-4090-AD2C-29EDA3816D3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3471-CCC9-4000-A2AC-30EC8D0D18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21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533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92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Iray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Ray </a:t>
            </a:r>
            <a:r>
              <a:rPr lang="en-GB" sz="6600" b="1" dirty="0" err="1"/>
              <a:t>Tsitoha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Mpitia</a:t>
            </a:r>
            <a:r>
              <a:rPr lang="en-GB" sz="6600" b="1" dirty="0"/>
              <a:t> </a:t>
            </a:r>
            <a:r>
              <a:rPr lang="en-GB" sz="6600" b="1" dirty="0" err="1"/>
              <a:t>olombelona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rano</a:t>
            </a:r>
            <a:r>
              <a:rPr lang="en-GB" sz="6600" b="1" dirty="0"/>
              <a:t> </a:t>
            </a:r>
            <a:r>
              <a:rPr lang="en-GB" sz="6600" b="1" dirty="0" err="1"/>
              <a:t>velona</a:t>
            </a:r>
            <a:r>
              <a:rPr lang="en-GB" sz="6600" b="1" dirty="0" smtClean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8183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Iray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vavahady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idirana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rafy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ady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iombonana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3799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Iray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fahantrana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Ilaozantsika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fanjakana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Alehantsika</a:t>
            </a:r>
            <a:r>
              <a:rPr lang="en-GB" sz="6600" b="1" dirty="0"/>
              <a:t> </a:t>
            </a:r>
            <a:r>
              <a:rPr lang="en-GB" sz="6600" b="1" dirty="0" err="1"/>
              <a:t>arý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35567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zana-Janahary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voavela</a:t>
            </a:r>
            <a:r>
              <a:rPr lang="en-GB" sz="6600" b="1" dirty="0"/>
              <a:t> </a:t>
            </a:r>
            <a:r>
              <a:rPr lang="en-GB" sz="6600" b="1" dirty="0" err="1"/>
              <a:t>heloka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fr-FR" sz="6600" b="1" dirty="0" err="1"/>
              <a:t>Miraisa</a:t>
            </a:r>
            <a:r>
              <a:rPr lang="fr-FR" sz="6600" b="1" dirty="0"/>
              <a:t> </a:t>
            </a:r>
            <a:r>
              <a:rPr lang="fr-FR" sz="6600" b="1" dirty="0" err="1"/>
              <a:t>hina</a:t>
            </a:r>
            <a:r>
              <a:rPr lang="fr-FR" sz="6600" b="1" dirty="0"/>
              <a:t> </a:t>
            </a:r>
            <a:r>
              <a:rPr lang="fr-FR" sz="6600" b="1" dirty="0" err="1"/>
              <a:t>ary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   Ka </a:t>
            </a:r>
            <a:r>
              <a:rPr lang="fr-FR" sz="6600" b="1" dirty="0" err="1"/>
              <a:t>mifandraisa</a:t>
            </a:r>
            <a:r>
              <a:rPr lang="fr-FR" sz="6600" b="1" dirty="0"/>
              <a:t> </a:t>
            </a:r>
            <a:r>
              <a:rPr lang="fr-FR" sz="6600" b="1" dirty="0" err="1"/>
              <a:t>tanana</a:t>
            </a:r>
            <a:r>
              <a:rPr lang="fr-FR" sz="6600" b="1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35516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Mifamelà</a:t>
            </a:r>
            <a:r>
              <a:rPr lang="en-GB" sz="6600" b="1" dirty="0"/>
              <a:t> </a:t>
            </a:r>
            <a:r>
              <a:rPr lang="en-GB" sz="6600" b="1" dirty="0" err="1"/>
              <a:t>isika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samy</a:t>
            </a:r>
            <a:r>
              <a:rPr lang="en-GB" sz="6600" b="1" dirty="0"/>
              <a:t> </a:t>
            </a:r>
            <a:r>
              <a:rPr lang="en-GB" sz="6600" b="1" dirty="0" err="1"/>
              <a:t>meloka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Mifanajà</a:t>
            </a:r>
            <a:r>
              <a:rPr lang="en-GB" sz="6600" b="1" dirty="0"/>
              <a:t> </a:t>
            </a:r>
            <a:r>
              <a:rPr lang="en-GB" sz="6600" b="1" dirty="0" err="1"/>
              <a:t>isika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samy</a:t>
            </a:r>
            <a:r>
              <a:rPr lang="en-GB" sz="6600" b="1" dirty="0"/>
              <a:t> </a:t>
            </a:r>
            <a:r>
              <a:rPr lang="en-GB" sz="6600" b="1" dirty="0" err="1"/>
              <a:t>zanaka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3145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be </a:t>
            </a:r>
            <a:r>
              <a:rPr lang="en-GB" sz="6600" b="1" dirty="0" err="1"/>
              <a:t>fitia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Ampio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olonao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mpifankatia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Manahaka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66466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533</vt:lpstr>
      <vt:lpstr>1) Iray ny Ray Tsitoha,    Mpitia olombelona ;    Iray ny Tompo soa,    Iray ny rano velona,</vt:lpstr>
      <vt:lpstr>Iray ny vavahady     Izay idirana ;     Ny rafy sy ny ady     Dia  iombonana,</vt:lpstr>
      <vt:lpstr>Iray ny fahantrana    Ilaozantsika atý,    Iray ny fanjakana    Alehantsika arý.</vt:lpstr>
      <vt:lpstr>2) Ry zana-Janahary,    Ry voavela heloka,    Miraisa hina ary,    Ka mifandraisa tanana ;</vt:lpstr>
      <vt:lpstr>Mifamelà isika,     Fa samy meloka ;     Mifanajà isika,     Fa samy zanaka.</vt:lpstr>
      <vt:lpstr>Ry Jeso be fitia,    Ampio ny olonao    Mba ho mpifankatia    Manahaka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533</dc:title>
  <dc:creator>ami</dc:creator>
  <cp:lastModifiedBy>ami</cp:lastModifiedBy>
  <cp:revision>1</cp:revision>
  <dcterms:created xsi:type="dcterms:W3CDTF">2014-10-31T09:49:01Z</dcterms:created>
  <dcterms:modified xsi:type="dcterms:W3CDTF">2014-10-31T09:51:30Z</dcterms:modified>
</cp:coreProperties>
</file>