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8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9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5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8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5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6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9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1243-E56B-4178-9063-4BCBE8D3841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464F-940F-447D-AF9D-B5E19034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4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534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7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didy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nomen’ny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hoe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mifankatiava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Hianareo</a:t>
            </a:r>
            <a:r>
              <a:rPr lang="en-GB" sz="5400" b="1" dirty="0" smtClean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mino</a:t>
            </a:r>
            <a:r>
              <a:rPr lang="en-GB" sz="5400" b="1" dirty="0"/>
              <a:t> e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miraisa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zao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didy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2103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Tonga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hampihavana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mpanaraka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namana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tadiavo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fampiraisana</a:t>
            </a:r>
            <a:r>
              <a:rPr lang="en-GB" sz="5400" b="1" dirty="0"/>
              <a:t>.(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5919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iray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Loha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Zanaka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Endriky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Ray </a:t>
            </a:r>
            <a:r>
              <a:rPr lang="en-GB" sz="5400" b="1" dirty="0" err="1"/>
              <a:t>Tsitoha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halaina</a:t>
            </a:r>
            <a:r>
              <a:rPr lang="en-GB" sz="5400" b="1" dirty="0"/>
              <a:t> </a:t>
            </a:r>
            <a:r>
              <a:rPr lang="en-GB" sz="5400" b="1" dirty="0" err="1"/>
              <a:t>tahaka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resy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Raha</a:t>
            </a:r>
            <a:r>
              <a:rPr lang="en-GB" sz="5400" b="1" dirty="0" smtClean="0"/>
              <a:t> </a:t>
            </a:r>
            <a:r>
              <a:rPr lang="en-GB" sz="5400" b="1" dirty="0" err="1"/>
              <a:t>miray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tafika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481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Jeso</a:t>
            </a:r>
            <a:r>
              <a:rPr lang="en-GB" sz="5400" b="1" dirty="0"/>
              <a:t> no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foto-kazo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Tena</a:t>
            </a:r>
            <a:r>
              <a:rPr lang="en-GB" sz="5400" b="1" dirty="0" smtClean="0"/>
              <a:t> </a:t>
            </a:r>
            <a:r>
              <a:rPr lang="en-GB" sz="5400" b="1" dirty="0" err="1"/>
              <a:t>voaloboka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sampana</a:t>
            </a:r>
            <a:r>
              <a:rPr lang="en-GB" sz="5400" b="1" dirty="0"/>
              <a:t> </a:t>
            </a:r>
            <a:r>
              <a:rPr lang="en-GB" sz="5400" b="1" dirty="0" err="1"/>
              <a:t>halazo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Raha</a:t>
            </a:r>
            <a:r>
              <a:rPr lang="en-GB" sz="5400" b="1" dirty="0" smtClean="0"/>
              <a:t> </a:t>
            </a:r>
            <a:r>
              <a:rPr lang="en-GB" sz="5400" b="1" dirty="0" err="1"/>
              <a:t>tafasaraka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Ikambano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mihataka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04211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534</vt:lpstr>
      <vt:lpstr>1) Misy didy tena tsara Izay nomen’ny Tompo hoe : Mba mifankatiava tsara, Hianareo izay mino e ! :,: Ka miraisa :,: Izao no didy lehibe. (in-2)</vt:lpstr>
      <vt:lpstr>2) Tonga Jeso mba hanompo Sy mba hampihavana ; Tsy mpanaraka ny Tompo Izay tsy tia namana. :,: Ka tadiavo :,: Izay ho fampiraisana.(in-2)</vt:lpstr>
      <vt:lpstr>3) Fa iray tokoa ny Loha, Dia Jesosy Zanaka, Endriky ny Ray Tsitoha, Izay halaina tahaka. :,: Tsy ho resy :,: Raha miray ny tafika. (in-2)</vt:lpstr>
      <vt:lpstr>4) Jeso no Ilay foto-kazo, Tena voaloboka ; Ka ny sampana halazo, Raha tafasaraka. :,: Ikambano :,: Ka  aza mba mihataka. (in-2)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534</dc:title>
  <dc:creator>ami</dc:creator>
  <cp:lastModifiedBy>ami</cp:lastModifiedBy>
  <cp:revision>1</cp:revision>
  <dcterms:created xsi:type="dcterms:W3CDTF">2014-10-31T09:51:30Z</dcterms:created>
  <dcterms:modified xsi:type="dcterms:W3CDTF">2014-10-31T09:54:22Z</dcterms:modified>
</cp:coreProperties>
</file>