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24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05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1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6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BFC4-676D-4DC3-84A6-A308445404D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2DA1-9436-4189-AFED-92E9BFAD1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45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536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Mifankatiava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Jeso</a:t>
            </a:r>
            <a:r>
              <a:rPr lang="en-GB" sz="6600" b="1" dirty="0"/>
              <a:t> no </a:t>
            </a:r>
            <a:r>
              <a:rPr lang="en-GB" sz="6600" b="1" dirty="0" err="1"/>
              <a:t>mampihavana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Izy</a:t>
            </a:r>
            <a:r>
              <a:rPr lang="en-GB" sz="6600" b="1" dirty="0"/>
              <a:t> no </a:t>
            </a:r>
            <a:r>
              <a:rPr lang="en-GB" sz="6600" b="1" dirty="0" err="1"/>
              <a:t>alalantsika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Amin’Andriamanitra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599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Mifankatiava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hahatsara</a:t>
            </a:r>
            <a:r>
              <a:rPr lang="en-GB" sz="6600" b="1" dirty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fototry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didiny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anton’ny</a:t>
            </a:r>
            <a:r>
              <a:rPr lang="en-GB" sz="6600" b="1" dirty="0"/>
              <a:t> </a:t>
            </a:r>
            <a:r>
              <a:rPr lang="en-GB" sz="6600" b="1" dirty="0" err="1"/>
              <a:t>lalàny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638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Hitsahatra</a:t>
            </a:r>
            <a:r>
              <a:rPr lang="en-GB" sz="6000" b="1" dirty="0"/>
              <a:t> </a:t>
            </a:r>
            <a:r>
              <a:rPr lang="en-GB" sz="6000" b="1" dirty="0" err="1"/>
              <a:t>finoana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Mbamin’ny</a:t>
            </a:r>
            <a:r>
              <a:rPr lang="en-GB" sz="6000" b="1" dirty="0" smtClean="0"/>
              <a:t> </a:t>
            </a:r>
            <a:r>
              <a:rPr lang="en-GB" sz="6600" b="1" dirty="0" err="1"/>
              <a:t>fanantenana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Nefa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Haharitra</a:t>
            </a:r>
            <a:r>
              <a:rPr lang="en-GB" sz="6600" b="1" dirty="0"/>
              <a:t> </a:t>
            </a:r>
            <a:r>
              <a:rPr lang="en-GB" sz="6600" b="1" dirty="0" err="1"/>
              <a:t>mandrakizay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5028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Mifankatiava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maharatsy</a:t>
            </a:r>
            <a:r>
              <a:rPr lang="en-GB" sz="6000" b="1" dirty="0"/>
              <a:t> </a:t>
            </a:r>
            <a:r>
              <a:rPr lang="en-GB" sz="6000" b="1" dirty="0" err="1"/>
              <a:t>namana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Ary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mahatezitra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An’Andriamanitra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164003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536</vt:lpstr>
      <vt:lpstr>1) Mifankatiava tsara,     Jeso no mampihavana,    Fa  Izy no alalantsika     Amin’Andriamanitra.</vt:lpstr>
      <vt:lpstr>2) Mifankatiava tsara,     Mba hahatsara antsika,    Fa  fototry ny didiny     Sady anton’ny lalàny.</vt:lpstr>
      <vt:lpstr>3) Hitsahatra finoana Mbamin’ny fanantenana,    Nefa ny fitiavana     Haharitra mandrakizay.</vt:lpstr>
      <vt:lpstr>4) Mifankatiava tsara,    Tsy maharatsy namana,    Ary tsy mahatezitra     An’Andriamanitra 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536</dc:title>
  <dc:creator>ami</dc:creator>
  <cp:lastModifiedBy>ami</cp:lastModifiedBy>
  <cp:revision>1</cp:revision>
  <dcterms:created xsi:type="dcterms:W3CDTF">2014-10-31T09:57:50Z</dcterms:created>
  <dcterms:modified xsi:type="dcterms:W3CDTF">2014-10-31T10:00:03Z</dcterms:modified>
</cp:coreProperties>
</file>