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9" r:id="rId4"/>
    <p:sldId id="266" r:id="rId5"/>
    <p:sldId id="270" r:id="rId6"/>
    <p:sldId id="267" r:id="rId7"/>
    <p:sldId id="272" r:id="rId8"/>
    <p:sldId id="268" r:id="rId9"/>
    <p:sldId id="271" r:id="rId10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00167" y="3375427"/>
            <a:ext cx="60463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i="1" dirty="0" err="1" smtClean="0">
                <a:solidFill>
                  <a:srgbClr val="002060"/>
                </a:solidFill>
              </a:rPr>
              <a:t>Endrey</a:t>
            </a:r>
            <a:r>
              <a:rPr lang="fr-FR" sz="4000" i="1" dirty="0" smtClean="0">
                <a:solidFill>
                  <a:srgbClr val="002060"/>
                </a:solidFill>
              </a:rPr>
              <a:t> </a:t>
            </a:r>
            <a:r>
              <a:rPr lang="fr-FR" sz="4000" i="1" dirty="0" err="1" smtClean="0">
                <a:solidFill>
                  <a:srgbClr val="002060"/>
                </a:solidFill>
              </a:rPr>
              <a:t>ny</a:t>
            </a:r>
            <a:r>
              <a:rPr lang="fr-FR" sz="4000" i="1" dirty="0" smtClean="0">
                <a:solidFill>
                  <a:srgbClr val="002060"/>
                </a:solidFill>
              </a:rPr>
              <a:t> </a:t>
            </a:r>
            <a:r>
              <a:rPr lang="fr-FR" sz="4000" i="1" dirty="0" err="1" smtClean="0">
                <a:solidFill>
                  <a:srgbClr val="002060"/>
                </a:solidFill>
              </a:rPr>
              <a:t>hamaroan</a:t>
            </a:r>
            <a:r>
              <a:rPr lang="fr-FR" sz="4000" i="1" dirty="0" smtClean="0">
                <a:solidFill>
                  <a:srgbClr val="002060"/>
                </a:solidFill>
              </a:rPr>
              <a:t>' </a:t>
            </a:r>
            <a:r>
              <a:rPr lang="fr-FR" sz="4000" i="1" dirty="0" err="1" smtClean="0">
                <a:solidFill>
                  <a:srgbClr val="002060"/>
                </a:solidFill>
              </a:rPr>
              <a:t>ny</a:t>
            </a:r>
            <a:r>
              <a:rPr lang="fr-FR" sz="4000" i="1" dirty="0" smtClean="0">
                <a:solidFill>
                  <a:srgbClr val="002060"/>
                </a:solidFill>
              </a:rPr>
              <a:t> </a:t>
            </a:r>
            <a:r>
              <a:rPr lang="fr-FR" sz="4000" i="1" dirty="0" err="1" smtClean="0">
                <a:solidFill>
                  <a:srgbClr val="002060"/>
                </a:solidFill>
              </a:rPr>
              <a:t>soa</a:t>
            </a:r>
            <a:endParaRPr lang="fr-FR" sz="4000" i="1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95736" y="1653649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>
                <a:solidFill>
                  <a:srgbClr val="002060"/>
                </a:solidFill>
              </a:rPr>
              <a:t>537</a:t>
            </a:r>
            <a:endParaRPr lang="fr-FR" sz="8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98504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smtClean="0">
                <a:latin typeface="Californian FB" pitchFamily="18" charset="0"/>
              </a:rPr>
              <a:t>1. </a:t>
            </a:r>
            <a:r>
              <a:rPr lang="fr-FR" sz="5400" b="1" dirty="0" err="1" smtClean="0">
                <a:latin typeface="Californian FB" pitchFamily="18" charset="0"/>
              </a:rPr>
              <a:t>Endrey</a:t>
            </a:r>
            <a:r>
              <a:rPr lang="fr-FR" sz="5400" b="1" dirty="0" smtClean="0">
                <a:latin typeface="Californian FB" pitchFamily="18" charset="0"/>
              </a:rPr>
              <a:t>, </a:t>
            </a:r>
            <a:r>
              <a:rPr lang="fr-FR" sz="5400" b="1" dirty="0" err="1" smtClean="0">
                <a:latin typeface="Californian FB" pitchFamily="18" charset="0"/>
              </a:rPr>
              <a:t>ny</a:t>
            </a:r>
            <a:r>
              <a:rPr lang="fr-FR" sz="5400" b="1" dirty="0" smtClean="0">
                <a:latin typeface="Californian FB" pitchFamily="18" charset="0"/>
              </a:rPr>
              <a:t> </a:t>
            </a:r>
            <a:r>
              <a:rPr lang="fr-FR" sz="5400" b="1" dirty="0" err="1" smtClean="0">
                <a:latin typeface="Californian FB" pitchFamily="18" charset="0"/>
              </a:rPr>
              <a:t>hamaroan'ny</a:t>
            </a:r>
            <a:r>
              <a:rPr lang="fr-FR" sz="5400" b="1" dirty="0" smtClean="0">
                <a:latin typeface="Californian FB" pitchFamily="18" charset="0"/>
              </a:rPr>
              <a:t> </a:t>
            </a:r>
            <a:r>
              <a:rPr lang="fr-FR" sz="5400" b="1" dirty="0" err="1" smtClean="0">
                <a:latin typeface="Californian FB" pitchFamily="18" charset="0"/>
              </a:rPr>
              <a:t>soa</a:t>
            </a:r>
            <a:r>
              <a:rPr lang="fr-FR" sz="5400" b="1" dirty="0" smtClean="0">
                <a:latin typeface="Californian FB" pitchFamily="18" charset="0"/>
              </a:rPr>
              <a:t> </a:t>
            </a:r>
          </a:p>
          <a:p>
            <a:pPr algn="ctr"/>
            <a:r>
              <a:rPr lang="it-IT" sz="5400" b="1" dirty="0" smtClean="0">
                <a:latin typeface="Californian FB" pitchFamily="18" charset="0"/>
              </a:rPr>
              <a:t>Nomenao Ray ho ahy koa!</a:t>
            </a:r>
          </a:p>
          <a:p>
            <a:pPr algn="ctr"/>
            <a:r>
              <a:rPr lang="fr-FR" sz="5400" b="1" dirty="0" err="1" smtClean="0">
                <a:latin typeface="Californian FB" pitchFamily="18" charset="0"/>
              </a:rPr>
              <a:t>Ny</a:t>
            </a:r>
            <a:r>
              <a:rPr lang="fr-FR" sz="5400" b="1" dirty="0" smtClean="0">
                <a:latin typeface="Californian FB" pitchFamily="18" charset="0"/>
              </a:rPr>
              <a:t> </a:t>
            </a:r>
            <a:r>
              <a:rPr lang="fr-FR" sz="5400" b="1" dirty="0" err="1" smtClean="0">
                <a:latin typeface="Californian FB" pitchFamily="18" charset="0"/>
              </a:rPr>
              <a:t>aiko</a:t>
            </a:r>
            <a:r>
              <a:rPr lang="fr-FR" sz="5400" b="1" dirty="0" smtClean="0">
                <a:latin typeface="Californian FB" pitchFamily="18" charset="0"/>
              </a:rPr>
              <a:t>, </a:t>
            </a:r>
            <a:r>
              <a:rPr lang="fr-FR" sz="5400" b="1" dirty="0" err="1" smtClean="0">
                <a:latin typeface="Californian FB" pitchFamily="18" charset="0"/>
              </a:rPr>
              <a:t>he</a:t>
            </a:r>
            <a:r>
              <a:rPr lang="fr-FR" sz="5400" b="1" dirty="0" smtClean="0">
                <a:latin typeface="Californian FB" pitchFamily="18" charset="0"/>
              </a:rPr>
              <a:t>, </a:t>
            </a:r>
            <a:r>
              <a:rPr lang="fr-FR" sz="5400" b="1" dirty="0" err="1" smtClean="0">
                <a:latin typeface="Californian FB" pitchFamily="18" charset="0"/>
              </a:rPr>
              <a:t>navotanao</a:t>
            </a:r>
            <a:r>
              <a:rPr lang="fr-FR" sz="5400" b="1" dirty="0" smtClean="0">
                <a:latin typeface="Californian FB" pitchFamily="18" charset="0"/>
              </a:rPr>
              <a:t>, </a:t>
            </a:r>
          </a:p>
          <a:p>
            <a:pPr algn="ctr"/>
            <a:r>
              <a:rPr lang="fr-FR" sz="5400" b="1" dirty="0" err="1" smtClean="0">
                <a:latin typeface="Californian FB" pitchFamily="18" charset="0"/>
              </a:rPr>
              <a:t>Ny</a:t>
            </a:r>
            <a:r>
              <a:rPr lang="fr-FR" sz="5400" b="1" dirty="0" smtClean="0">
                <a:latin typeface="Californian FB" pitchFamily="18" charset="0"/>
              </a:rPr>
              <a:t> </a:t>
            </a:r>
            <a:r>
              <a:rPr lang="fr-FR" sz="5400" b="1" dirty="0" err="1" smtClean="0">
                <a:latin typeface="Californian FB" pitchFamily="18" charset="0"/>
              </a:rPr>
              <a:t>heloko</a:t>
            </a:r>
            <a:r>
              <a:rPr lang="fr-FR" sz="5400" b="1" dirty="0" smtClean="0">
                <a:latin typeface="Californian FB" pitchFamily="18" charset="0"/>
              </a:rPr>
              <a:t> </a:t>
            </a:r>
            <a:r>
              <a:rPr lang="fr-FR" sz="5400" b="1" dirty="0" err="1" smtClean="0">
                <a:latin typeface="Californian FB" pitchFamily="18" charset="0"/>
              </a:rPr>
              <a:t>vonoinao</a:t>
            </a:r>
            <a:r>
              <a:rPr lang="fr-FR" sz="5400" b="1" dirty="0" smtClean="0">
                <a:latin typeface="Californian FB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292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Eny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,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Raiko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,</a:t>
            </a:r>
          </a:p>
          <a:p>
            <a:pPr algn="ctr"/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He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ravo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ravo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tokoa</a:t>
            </a:r>
            <a:endParaRPr lang="fr-FR" sz="6600" b="1" dirty="0" smtClean="0">
              <a:solidFill>
                <a:srgbClr val="0070C0"/>
              </a:solidFill>
              <a:latin typeface="Bradley Hand ITC" pitchFamily="66" charset="0"/>
            </a:endParaRPr>
          </a:p>
          <a:p>
            <a:pPr algn="ctr"/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Ity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zanakao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voavonjy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re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,</a:t>
            </a:r>
          </a:p>
          <a:p>
            <a:pPr algn="ctr"/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Ka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velombelona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ery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3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55526"/>
            <a:ext cx="9144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6000" b="1" dirty="0" smtClean="0">
                <a:latin typeface="Californian FB" pitchFamily="18" charset="0"/>
              </a:rPr>
              <a:t>2. He, azoko tokoa Jeso,</a:t>
            </a:r>
          </a:p>
          <a:p>
            <a:pPr algn="ctr"/>
            <a:r>
              <a:rPr lang="fr-FR" sz="5400" b="1" dirty="0" err="1" smtClean="0">
                <a:latin typeface="Californian FB" pitchFamily="18" charset="0"/>
              </a:rPr>
              <a:t>Ilay</a:t>
            </a:r>
            <a:r>
              <a:rPr lang="fr-FR" sz="5400" b="1" dirty="0" smtClean="0">
                <a:latin typeface="Californian FB" pitchFamily="18" charset="0"/>
              </a:rPr>
              <a:t> perla </a:t>
            </a:r>
            <a:r>
              <a:rPr lang="fr-FR" sz="5400" b="1" dirty="0" err="1" smtClean="0">
                <a:latin typeface="Californian FB" pitchFamily="18" charset="0"/>
              </a:rPr>
              <a:t>soa</a:t>
            </a:r>
            <a:r>
              <a:rPr lang="fr-FR" sz="5400" b="1" dirty="0" smtClean="0">
                <a:latin typeface="Californian FB" pitchFamily="18" charset="0"/>
              </a:rPr>
              <a:t>, </a:t>
            </a:r>
            <a:r>
              <a:rPr lang="fr-FR" sz="5400" b="1" dirty="0" err="1" smtClean="0">
                <a:latin typeface="Californian FB" pitchFamily="18" charset="0"/>
              </a:rPr>
              <a:t>madio</a:t>
            </a:r>
            <a:r>
              <a:rPr lang="fr-FR" sz="5400" b="1" dirty="0" smtClean="0">
                <a:latin typeface="Californian FB" pitchFamily="18" charset="0"/>
              </a:rPr>
              <a:t> </a:t>
            </a:r>
            <a:r>
              <a:rPr lang="fr-FR" sz="5400" b="1" dirty="0" err="1" smtClean="0">
                <a:latin typeface="Californian FB" pitchFamily="18" charset="0"/>
              </a:rPr>
              <a:t>sy</a:t>
            </a:r>
            <a:r>
              <a:rPr lang="fr-FR" sz="5400" b="1" dirty="0" smtClean="0">
                <a:latin typeface="Californian FB" pitchFamily="18" charset="0"/>
              </a:rPr>
              <a:t> </a:t>
            </a:r>
            <a:r>
              <a:rPr lang="fr-FR" sz="5400" b="1" dirty="0" err="1" smtClean="0">
                <a:latin typeface="Californian FB" pitchFamily="18" charset="0"/>
              </a:rPr>
              <a:t>vao</a:t>
            </a:r>
            <a:r>
              <a:rPr lang="fr-FR" sz="5400" b="1" dirty="0" smtClean="0">
                <a:latin typeface="Californian FB" pitchFamily="18" charset="0"/>
              </a:rPr>
              <a:t>; </a:t>
            </a:r>
          </a:p>
          <a:p>
            <a:pPr algn="ctr"/>
            <a:r>
              <a:rPr lang="fr-FR" sz="6000" b="1" dirty="0" err="1" smtClean="0">
                <a:latin typeface="Californian FB" pitchFamily="18" charset="0"/>
              </a:rPr>
              <a:t>Ny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zava-tsoan'ny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tany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re</a:t>
            </a:r>
            <a:endParaRPr lang="fr-FR" sz="6000" b="1" dirty="0" smtClean="0">
              <a:latin typeface="Californian FB" pitchFamily="18" charset="0"/>
            </a:endParaRPr>
          </a:p>
          <a:p>
            <a:pPr algn="ctr"/>
            <a:r>
              <a:rPr lang="fr-FR" sz="6000" b="1" dirty="0" smtClean="0">
                <a:latin typeface="Californian FB" pitchFamily="18" charset="0"/>
              </a:rPr>
              <a:t>Dia </a:t>
            </a:r>
            <a:r>
              <a:rPr lang="fr-FR" sz="6000" b="1" dirty="0" err="1" smtClean="0">
                <a:latin typeface="Californian FB" pitchFamily="18" charset="0"/>
              </a:rPr>
              <a:t>tsy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ahoako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tokoa</a:t>
            </a:r>
            <a:r>
              <a:rPr lang="fr-FR" sz="6000" b="1" dirty="0" smtClean="0">
                <a:latin typeface="Californian FB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292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Eny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,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Raiko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,</a:t>
            </a:r>
          </a:p>
          <a:p>
            <a:pPr algn="ctr"/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He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ravo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ravo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tokoa</a:t>
            </a:r>
            <a:endParaRPr lang="fr-FR" sz="6600" b="1" dirty="0" smtClean="0">
              <a:solidFill>
                <a:srgbClr val="0070C0"/>
              </a:solidFill>
              <a:latin typeface="Bradley Hand ITC" pitchFamily="66" charset="0"/>
            </a:endParaRPr>
          </a:p>
          <a:p>
            <a:pPr algn="ctr"/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Ity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zanakao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voavonjy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re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,</a:t>
            </a:r>
          </a:p>
          <a:p>
            <a:pPr algn="ctr"/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Ka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velombelona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ery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3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7504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latin typeface="Californian FB" pitchFamily="18" charset="0"/>
              </a:rPr>
              <a:t>3. </a:t>
            </a:r>
            <a:r>
              <a:rPr lang="fr-FR" sz="6000" b="1" dirty="0" err="1" smtClean="0">
                <a:latin typeface="Californian FB" pitchFamily="18" charset="0"/>
              </a:rPr>
              <a:t>Ny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vavako</a:t>
            </a:r>
            <a:r>
              <a:rPr lang="fr-FR" sz="6000" b="1" dirty="0" smtClean="0">
                <a:latin typeface="Californian FB" pitchFamily="18" charset="0"/>
              </a:rPr>
              <a:t> dia </a:t>
            </a:r>
            <a:r>
              <a:rPr lang="fr-FR" sz="6000" b="1" dirty="0" err="1" smtClean="0">
                <a:latin typeface="Californian FB" pitchFamily="18" charset="0"/>
              </a:rPr>
              <a:t>tsy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mahay</a:t>
            </a:r>
            <a:r>
              <a:rPr lang="fr-FR" sz="6000" b="1" dirty="0" smtClean="0">
                <a:latin typeface="Californian FB" pitchFamily="18" charset="0"/>
              </a:rPr>
              <a:t> </a:t>
            </a:r>
          </a:p>
          <a:p>
            <a:pPr algn="ctr"/>
            <a:r>
              <a:rPr lang="fr-FR" sz="6000" b="1" dirty="0" err="1" smtClean="0">
                <a:latin typeface="Californian FB" pitchFamily="18" charset="0"/>
              </a:rPr>
              <a:t>Hamisavisa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izao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ry</a:t>
            </a:r>
            <a:r>
              <a:rPr lang="fr-FR" sz="6000" b="1" dirty="0" smtClean="0">
                <a:latin typeface="Californian FB" pitchFamily="18" charset="0"/>
              </a:rPr>
              <a:t> Ray;</a:t>
            </a:r>
          </a:p>
          <a:p>
            <a:pPr algn="ctr"/>
            <a:r>
              <a:rPr lang="fr-FR" sz="6000" b="1" dirty="0" err="1" smtClean="0">
                <a:latin typeface="Californian FB" pitchFamily="18" charset="0"/>
              </a:rPr>
              <a:t>Ny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fanomezan</a:t>
            </a:r>
            <a:r>
              <a:rPr lang="fr-FR" sz="6000" b="1" dirty="0" smtClean="0">
                <a:latin typeface="Californian FB" pitchFamily="18" charset="0"/>
              </a:rPr>
              <a:t>-</a:t>
            </a:r>
            <a:r>
              <a:rPr lang="fr-FR" sz="6000" b="1" dirty="0" err="1" smtClean="0">
                <a:latin typeface="Californian FB" pitchFamily="18" charset="0"/>
              </a:rPr>
              <a:t>dehibe</a:t>
            </a:r>
            <a:r>
              <a:rPr lang="fr-FR" sz="6000" b="1" dirty="0" smtClean="0">
                <a:latin typeface="Californian FB" pitchFamily="18" charset="0"/>
              </a:rPr>
              <a:t> </a:t>
            </a:r>
          </a:p>
          <a:p>
            <a:pPr algn="ctr"/>
            <a:r>
              <a:rPr lang="fr-FR" sz="6000" b="1" dirty="0" smtClean="0">
                <a:latin typeface="Californian FB" pitchFamily="18" charset="0"/>
              </a:rPr>
              <a:t>Dia </a:t>
            </a:r>
            <a:r>
              <a:rPr lang="fr-FR" sz="6000" b="1" dirty="0" err="1" smtClean="0">
                <a:latin typeface="Californian FB" pitchFamily="18" charset="0"/>
              </a:rPr>
              <a:t>tsy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voatonoko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koa</a:t>
            </a:r>
            <a:endParaRPr lang="fr-FR" sz="6000" b="1" dirty="0" smtClean="0">
              <a:latin typeface="Californian FB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292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Eny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,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Raiko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,</a:t>
            </a:r>
          </a:p>
          <a:p>
            <a:pPr algn="ctr"/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He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ravo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ravo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tokoa</a:t>
            </a:r>
            <a:endParaRPr lang="fr-FR" sz="6600" b="1" dirty="0" smtClean="0">
              <a:solidFill>
                <a:srgbClr val="0070C0"/>
              </a:solidFill>
              <a:latin typeface="Bradley Hand ITC" pitchFamily="66" charset="0"/>
            </a:endParaRPr>
          </a:p>
          <a:p>
            <a:pPr algn="ctr"/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Ity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zanakao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voavonjy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re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,</a:t>
            </a:r>
          </a:p>
          <a:p>
            <a:pPr algn="ctr"/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Ka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velombelona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ery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3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7505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latin typeface="Californian FB" pitchFamily="18" charset="0"/>
              </a:rPr>
              <a:t>4. </a:t>
            </a:r>
            <a:r>
              <a:rPr lang="fr-FR" sz="6000" b="1" dirty="0" err="1" smtClean="0">
                <a:latin typeface="Californian FB" pitchFamily="18" charset="0"/>
              </a:rPr>
              <a:t>Ny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foko</a:t>
            </a:r>
            <a:r>
              <a:rPr lang="fr-FR" sz="6000" b="1" dirty="0" smtClean="0">
                <a:latin typeface="Californian FB" pitchFamily="18" charset="0"/>
              </a:rPr>
              <a:t> no </a:t>
            </a:r>
            <a:r>
              <a:rPr lang="fr-FR" sz="6000" b="1" dirty="0" err="1" smtClean="0">
                <a:latin typeface="Californian FB" pitchFamily="18" charset="0"/>
              </a:rPr>
              <a:t>hidera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izao</a:t>
            </a:r>
            <a:r>
              <a:rPr lang="fr-FR" sz="6000" b="1" dirty="0" smtClean="0">
                <a:latin typeface="Californian FB" pitchFamily="18" charset="0"/>
              </a:rPr>
              <a:t>, </a:t>
            </a:r>
          </a:p>
          <a:p>
            <a:pPr algn="ctr"/>
            <a:r>
              <a:rPr lang="fr-FR" sz="6000" b="1" dirty="0" err="1" smtClean="0">
                <a:latin typeface="Californian FB" pitchFamily="18" charset="0"/>
              </a:rPr>
              <a:t>Hisaotra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sy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hanaja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Anao</a:t>
            </a:r>
            <a:r>
              <a:rPr lang="fr-FR" sz="6000" b="1" dirty="0" smtClean="0">
                <a:latin typeface="Californian FB" pitchFamily="18" charset="0"/>
              </a:rPr>
              <a:t>,</a:t>
            </a:r>
          </a:p>
          <a:p>
            <a:pPr algn="ctr"/>
            <a:r>
              <a:rPr lang="fr-FR" sz="6000" b="1" dirty="0" err="1" smtClean="0">
                <a:latin typeface="Californian FB" pitchFamily="18" charset="0"/>
              </a:rPr>
              <a:t>Hanoa</a:t>
            </a:r>
            <a:r>
              <a:rPr lang="fr-FR" sz="6000" b="1" dirty="0" smtClean="0">
                <a:latin typeface="Californian FB" pitchFamily="18" charset="0"/>
              </a:rPr>
              <a:t>, ho </a:t>
            </a:r>
            <a:r>
              <a:rPr lang="fr-FR" sz="6000" b="1" dirty="0" err="1" smtClean="0">
                <a:latin typeface="Californian FB" pitchFamily="18" charset="0"/>
              </a:rPr>
              <a:t>vonona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hanao</a:t>
            </a:r>
            <a:endParaRPr lang="fr-FR" sz="6000" b="1" dirty="0" smtClean="0">
              <a:latin typeface="Californian FB" pitchFamily="18" charset="0"/>
            </a:endParaRPr>
          </a:p>
          <a:p>
            <a:pPr algn="ctr"/>
            <a:r>
              <a:rPr lang="fr-FR" sz="6000" b="1" dirty="0" err="1" smtClean="0">
                <a:latin typeface="Californian FB" pitchFamily="18" charset="0"/>
              </a:rPr>
              <a:t>Ny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sitrakao</a:t>
            </a:r>
            <a:r>
              <a:rPr lang="fr-FR" sz="6000" b="1" dirty="0" smtClean="0">
                <a:latin typeface="Californian FB" pitchFamily="18" charset="0"/>
              </a:rPr>
              <a:t> </a:t>
            </a:r>
            <a:r>
              <a:rPr lang="fr-FR" sz="6000" b="1" dirty="0" err="1" smtClean="0">
                <a:latin typeface="Californian FB" pitchFamily="18" charset="0"/>
              </a:rPr>
              <a:t>rehetra</a:t>
            </a:r>
            <a:r>
              <a:rPr lang="fr-FR" sz="6000" b="1" dirty="0" smtClean="0">
                <a:latin typeface="Californian FB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642924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Eny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,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Raiko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,</a:t>
            </a:r>
          </a:p>
          <a:p>
            <a:pPr algn="ctr"/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He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ravo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ravo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tokoa</a:t>
            </a:r>
            <a:endParaRPr lang="fr-FR" sz="6600" b="1" dirty="0" smtClean="0">
              <a:solidFill>
                <a:srgbClr val="0070C0"/>
              </a:solidFill>
              <a:latin typeface="Bradley Hand ITC" pitchFamily="66" charset="0"/>
            </a:endParaRPr>
          </a:p>
          <a:p>
            <a:pPr algn="ctr"/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Ity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zanakao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voavonjy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re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,</a:t>
            </a:r>
          </a:p>
          <a:p>
            <a:pPr algn="ctr"/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Ka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velombelona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 </a:t>
            </a:r>
            <a:r>
              <a:rPr lang="fr-FR" sz="6600" b="1" dirty="0" err="1" smtClean="0">
                <a:solidFill>
                  <a:srgbClr val="0070C0"/>
                </a:solidFill>
                <a:latin typeface="Bradley Hand ITC" pitchFamily="66" charset="0"/>
              </a:rPr>
              <a:t>ery</a:t>
            </a:r>
            <a:r>
              <a:rPr lang="fr-FR" sz="6600" b="1" dirty="0" smtClean="0">
                <a:solidFill>
                  <a:srgbClr val="0070C0"/>
                </a:solidFill>
                <a:latin typeface="Bradley Hand ITC" pitchFamily="66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930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160</Words>
  <Application>Microsoft Office PowerPoint</Application>
  <PresentationFormat>Affichage à l'écran (16:9)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16</cp:revision>
  <dcterms:created xsi:type="dcterms:W3CDTF">2012-12-15T15:29:56Z</dcterms:created>
  <dcterms:modified xsi:type="dcterms:W3CDTF">2014-12-14T08:40:24Z</dcterms:modified>
</cp:coreProperties>
</file>