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70" r:id="rId4"/>
    <p:sldId id="266" r:id="rId5"/>
    <p:sldId id="263" r:id="rId6"/>
    <p:sldId id="271" r:id="rId7"/>
    <p:sldId id="267" r:id="rId8"/>
    <p:sldId id="264" r:id="rId9"/>
    <p:sldId id="272" r:id="rId10"/>
    <p:sldId id="268" r:id="rId11"/>
    <p:sldId id="265" r:id="rId12"/>
    <p:sldId id="273" r:id="rId13"/>
    <p:sldId id="269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0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1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8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36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2184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dirty="0" smtClean="0"/>
              <a:t>« </a:t>
            </a:r>
            <a:r>
              <a:rPr lang="fr-FR" sz="4000" b="1" dirty="0" err="1" smtClean="0"/>
              <a:t>Faly</a:t>
            </a:r>
            <a:r>
              <a:rPr lang="fr-FR" sz="4000" b="1" dirty="0" smtClean="0"/>
              <a:t> dia </a:t>
            </a:r>
            <a:r>
              <a:rPr lang="fr-FR" sz="4000" b="1" dirty="0" err="1" smtClean="0"/>
              <a:t>faly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1115616" y="-150912"/>
            <a:ext cx="669674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539</a:t>
            </a:r>
            <a:endParaRPr lang="fr-F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253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anatrehanao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0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4. </a:t>
            </a:r>
            <a:r>
              <a:rPr lang="fr-FR" sz="7200" b="1" dirty="0" err="1" smtClean="0"/>
              <a:t>Manantena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tsara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lzahay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mpanomponao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Mba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handray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zara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Tehirizinao</a:t>
            </a:r>
            <a:r>
              <a:rPr lang="fr-FR" sz="7200" b="1" dirty="0" smtClean="0"/>
              <a:t> </a:t>
            </a:r>
            <a:r>
              <a:rPr lang="fr-FR" sz="7200" b="1" dirty="0" smtClean="0"/>
              <a:t>;</a:t>
            </a:r>
            <a:endParaRPr lang="fr-FR" sz="7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/>
              <a:t>Rehefa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maty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izahay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Ka </a:t>
            </a:r>
            <a:r>
              <a:rPr lang="fr-FR" sz="7200" b="1" dirty="0" err="1" smtClean="0"/>
              <a:t>entinao</a:t>
            </a:r>
            <a:r>
              <a:rPr lang="fr-FR" sz="7200" b="1" dirty="0" smtClean="0"/>
              <a:t> an-</a:t>
            </a:r>
            <a:r>
              <a:rPr lang="fr-FR" sz="7200" b="1" dirty="0" err="1" smtClean="0"/>
              <a:t>danitra</a:t>
            </a:r>
            <a:r>
              <a:rPr lang="fr-FR" sz="7200" b="1" dirty="0" smtClean="0"/>
              <a:t> ; </a:t>
            </a:r>
          </a:p>
          <a:p>
            <a:pPr algn="ctr"/>
            <a:r>
              <a:rPr lang="nn-NO" sz="7200" b="1" dirty="0" smtClean="0"/>
              <a:t>Ho azonay ny lova soa, </a:t>
            </a:r>
          </a:p>
          <a:p>
            <a:pPr algn="ctr"/>
            <a:r>
              <a:rPr lang="fr-FR" sz="7200" b="1" dirty="0" err="1" smtClean="0"/>
              <a:t>Hatolotrao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anay</a:t>
            </a:r>
            <a:r>
              <a:rPr lang="fr-FR" sz="7200" b="1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59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253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anatrehanao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0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1. </a:t>
            </a:r>
            <a:r>
              <a:rPr lang="fr-FR" sz="7200" b="1" dirty="0" err="1" smtClean="0"/>
              <a:t>Faly</a:t>
            </a:r>
            <a:r>
              <a:rPr lang="fr-FR" sz="7200" b="1" dirty="0" smtClean="0"/>
              <a:t> dia </a:t>
            </a:r>
            <a:r>
              <a:rPr lang="fr-FR" sz="7200" b="1" dirty="0" err="1" smtClean="0"/>
              <a:t>faly</a:t>
            </a:r>
            <a:r>
              <a:rPr lang="fr-FR" sz="7200" b="1" dirty="0" smtClean="0"/>
              <a:t> </a:t>
            </a:r>
          </a:p>
          <a:p>
            <a:pPr algn="ctr"/>
            <a:r>
              <a:rPr lang="fr-FR" sz="7200" b="1" dirty="0" err="1" smtClean="0"/>
              <a:t>Izahay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mpanomponao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Izay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mihira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eto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anatrehanao</a:t>
            </a:r>
            <a:r>
              <a:rPr lang="fr-FR" sz="7200" b="1" dirty="0" smtClean="0"/>
              <a:t>.</a:t>
            </a:r>
            <a:endParaRPr lang="fr-FR" sz="7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7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be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fiantra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Hianao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tianay</a:t>
            </a:r>
            <a:r>
              <a:rPr lang="fr-FR" sz="7200" b="1" dirty="0" smtClean="0"/>
              <a:t>!</a:t>
            </a:r>
          </a:p>
          <a:p>
            <a:pPr algn="ctr"/>
            <a:r>
              <a:rPr lang="fr-FR" sz="7200" b="1" dirty="0" smtClean="0"/>
              <a:t>Ka </a:t>
            </a:r>
            <a:r>
              <a:rPr lang="fr-FR" sz="7200" b="1" dirty="0" err="1" smtClean="0"/>
              <a:t>feno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haravoana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Tokoa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izahay</a:t>
            </a:r>
            <a:r>
              <a:rPr lang="fr-FR" sz="7200" b="1" dirty="0" smtClean="0"/>
              <a:t>;.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731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253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anatrehanao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52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7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2. </a:t>
            </a:r>
            <a:r>
              <a:rPr lang="fr-FR" sz="7200" b="1" dirty="0" err="1" smtClean="0"/>
              <a:t>Ela</a:t>
            </a:r>
            <a:r>
              <a:rPr lang="fr-FR" sz="7200" b="1" dirty="0" smtClean="0"/>
              <a:t> dia </a:t>
            </a:r>
            <a:r>
              <a:rPr lang="fr-FR" sz="7200" b="1" dirty="0" err="1" smtClean="0"/>
              <a:t>ela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No </a:t>
            </a:r>
            <a:r>
              <a:rPr lang="fr-FR" sz="7200" b="1" dirty="0" err="1" smtClean="0"/>
              <a:t>nandavanay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Anao</a:t>
            </a:r>
            <a:r>
              <a:rPr lang="fr-FR" sz="7200" b="1" dirty="0" smtClean="0"/>
              <a:t>; </a:t>
            </a:r>
          </a:p>
          <a:p>
            <a:pPr algn="ctr"/>
            <a:r>
              <a:rPr lang="sv-SE" sz="7200" b="1" dirty="0" smtClean="0"/>
              <a:t>Be ny zava-dratsy </a:t>
            </a:r>
            <a:endParaRPr lang="sv-SE" sz="7200" b="1" dirty="0" smtClean="0"/>
          </a:p>
          <a:p>
            <a:pPr algn="ctr"/>
            <a:r>
              <a:rPr lang="sv-SE" sz="7200" b="1" dirty="0" smtClean="0"/>
              <a:t>efa </a:t>
            </a:r>
            <a:r>
              <a:rPr lang="sv-SE" sz="7200" b="1" dirty="0" smtClean="0"/>
              <a:t>vitanay</a:t>
            </a:r>
            <a:r>
              <a:rPr lang="sv-SE" sz="7200" b="1" dirty="0" smtClean="0"/>
              <a:t>.</a:t>
            </a:r>
            <a:endParaRPr lang="sv-SE" sz="7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70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Na </a:t>
            </a:r>
            <a:r>
              <a:rPr lang="fr-FR" sz="8000" b="1" dirty="0" err="1" smtClean="0"/>
              <a:t>diso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aza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izahay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err="1" smtClean="0"/>
              <a:t>Anefa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faly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aminao</a:t>
            </a:r>
            <a:r>
              <a:rPr lang="fr-FR" sz="8000" b="1" dirty="0" smtClean="0"/>
              <a:t>; </a:t>
            </a:r>
          </a:p>
          <a:p>
            <a:pPr algn="ctr"/>
            <a:r>
              <a:rPr lang="fr-FR" sz="8000" b="1" dirty="0" smtClean="0"/>
              <a:t>Fa </a:t>
            </a:r>
            <a:r>
              <a:rPr lang="fr-FR" sz="8000" b="1" dirty="0" err="1" smtClean="0"/>
              <a:t>afakao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helokay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err="1" smtClean="0"/>
              <a:t>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tianay</a:t>
            </a:r>
            <a:r>
              <a:rPr lang="fr-FR" sz="8000" b="1" dirty="0" smtClean="0"/>
              <a:t>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691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22532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endParaRPr lang="fr-FR" sz="54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anatrehanao</a:t>
            </a:r>
            <a:r>
              <a:rPr lang="fr-FR" sz="54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2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69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/>
              <a:t>3. </a:t>
            </a:r>
            <a:r>
              <a:rPr lang="fr-FR" sz="8000" b="1" dirty="0" err="1" smtClean="0"/>
              <a:t>Sarotra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tokoa</a:t>
            </a:r>
            <a:r>
              <a:rPr lang="fr-FR" sz="8000" b="1" dirty="0" smtClean="0"/>
              <a:t>,</a:t>
            </a:r>
          </a:p>
          <a:p>
            <a:pPr algn="ctr"/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alehanay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izao</a:t>
            </a:r>
            <a:r>
              <a:rPr lang="fr-FR" sz="8000" b="1" dirty="0" smtClean="0"/>
              <a:t> ; </a:t>
            </a:r>
          </a:p>
          <a:p>
            <a:pPr algn="ctr"/>
            <a:r>
              <a:rPr lang="fr-FR" sz="8000" b="1" dirty="0" smtClean="0"/>
              <a:t>Be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alahelo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iaretanay</a:t>
            </a:r>
            <a:r>
              <a:rPr lang="fr-FR" sz="8000" b="1" dirty="0" smtClean="0"/>
              <a:t>.</a:t>
            </a:r>
            <a:endParaRPr lang="fr-FR" sz="8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7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Na </a:t>
            </a:r>
            <a:r>
              <a:rPr lang="fr-FR" sz="7200" b="1" dirty="0" err="1" smtClean="0"/>
              <a:t>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aza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izahay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dia </a:t>
            </a:r>
            <a:r>
              <a:rPr lang="fr-FR" sz="7200" b="1" dirty="0" err="1" smtClean="0"/>
              <a:t>mbola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faly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aminao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Fa </a:t>
            </a:r>
            <a:r>
              <a:rPr lang="fr-FR" sz="7200" b="1" dirty="0" err="1" smtClean="0"/>
              <a:t>levonao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tahotray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Tompo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tianay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140655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4712426</TotalTime>
  <Words>171</Words>
  <Application>Microsoft Office PowerPoint</Application>
  <PresentationFormat>Affichage à l'écran (16:9)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12</cp:revision>
  <dcterms:created xsi:type="dcterms:W3CDTF">2012-12-15T15:29:56Z</dcterms:created>
  <dcterms:modified xsi:type="dcterms:W3CDTF">2015-01-16T13:09:55Z</dcterms:modified>
</cp:coreProperties>
</file>