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1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2381-D60D-481C-AAF1-69C8B4D805BF}" type="datetimeFigureOut">
              <a:rPr lang="fr-FR" smtClean="0"/>
              <a:t>10/10/2014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F265-AA75-4D4E-AC0F-653BBC472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6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2381-D60D-481C-AAF1-69C8B4D805BF}" type="datetimeFigureOut">
              <a:rPr lang="fr-FR" smtClean="0"/>
              <a:t>10/10/2014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F265-AA75-4D4E-AC0F-653BBC472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28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2381-D60D-481C-AAF1-69C8B4D805BF}" type="datetimeFigureOut">
              <a:rPr lang="fr-FR" smtClean="0"/>
              <a:t>10/10/2014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F265-AA75-4D4E-AC0F-653BBC472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24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2381-D60D-481C-AAF1-69C8B4D805BF}" type="datetimeFigureOut">
              <a:rPr lang="fr-FR" smtClean="0"/>
              <a:t>10/10/2014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F265-AA75-4D4E-AC0F-653BBC472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01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2381-D60D-481C-AAF1-69C8B4D805BF}" type="datetimeFigureOut">
              <a:rPr lang="fr-FR" smtClean="0"/>
              <a:t>10/10/2014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F265-AA75-4D4E-AC0F-653BBC472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18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2381-D60D-481C-AAF1-69C8B4D805BF}" type="datetimeFigureOut">
              <a:rPr lang="fr-FR" smtClean="0"/>
              <a:t>10/10/2014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F265-AA75-4D4E-AC0F-653BBC472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34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2381-D60D-481C-AAF1-69C8B4D805BF}" type="datetimeFigureOut">
              <a:rPr lang="fr-FR" smtClean="0"/>
              <a:t>10/10/2014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F265-AA75-4D4E-AC0F-653BBC472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12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2381-D60D-481C-AAF1-69C8B4D805BF}" type="datetimeFigureOut">
              <a:rPr lang="fr-FR" smtClean="0"/>
              <a:t>10/10/2014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F265-AA75-4D4E-AC0F-653BBC472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75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2381-D60D-481C-AAF1-69C8B4D805BF}" type="datetimeFigureOut">
              <a:rPr lang="fr-FR" smtClean="0"/>
              <a:t>10/10/2014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F265-AA75-4D4E-AC0F-653BBC472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126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2381-D60D-481C-AAF1-69C8B4D805BF}" type="datetimeFigureOut">
              <a:rPr lang="fr-FR" smtClean="0"/>
              <a:t>10/10/2014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F265-AA75-4D4E-AC0F-653BBC472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695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92381-D60D-481C-AAF1-69C8B4D805BF}" type="datetimeFigureOut">
              <a:rPr lang="fr-FR" smtClean="0"/>
              <a:t>10/10/2014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FF265-AA75-4D4E-AC0F-653BBC472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23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92381-D60D-481C-AAF1-69C8B4D805BF}" type="datetimeFigureOut">
              <a:rPr lang="fr-FR" smtClean="0"/>
              <a:t>10/10/2014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FF265-AA75-4D4E-AC0F-653BBC4723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363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31590"/>
            <a:ext cx="7772400" cy="1102519"/>
          </a:xfrm>
        </p:spPr>
        <p:txBody>
          <a:bodyPr>
            <a:noAutofit/>
          </a:bodyPr>
          <a:lstStyle/>
          <a:p>
            <a:r>
              <a:rPr lang="fr-FR" sz="28700" b="1" dirty="0" smtClean="0"/>
              <a:t>54</a:t>
            </a:r>
            <a:endParaRPr lang="fr-FR" sz="287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032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/>
              <a:t>1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Jesosy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Mpamonjy</a:t>
            </a:r>
            <a:r>
              <a:rPr lang="en-GB" sz="6000" b="1" dirty="0" smtClean="0">
                <a:effectLst/>
              </a:rPr>
              <a:t>,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i="1" dirty="0" err="1" smtClean="0">
                <a:effectLst/>
              </a:rPr>
              <a:t>I</a:t>
            </a:r>
            <a:r>
              <a:rPr lang="en-GB" sz="6000" b="1" dirty="0" err="1" smtClean="0">
                <a:effectLst/>
              </a:rPr>
              <a:t>lay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Tompon’ny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aina</a:t>
            </a:r>
            <a:r>
              <a:rPr lang="en-GB" sz="6000" b="1" dirty="0" smtClean="0">
                <a:effectLst/>
              </a:rPr>
              <a:t>, no </a:t>
            </a:r>
            <a:r>
              <a:rPr lang="en-GB" sz="6000" b="1" dirty="0" err="1" smtClean="0">
                <a:effectLst/>
              </a:rPr>
              <a:t>hita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>
                <a:effectLst/>
              </a:rPr>
              <a:t>Nidina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teto</a:t>
            </a:r>
            <a:r>
              <a:rPr lang="en-GB" sz="6000" b="1" dirty="0" smtClean="0">
                <a:effectLst/>
              </a:rPr>
              <a:t> an-</a:t>
            </a:r>
            <a:r>
              <a:rPr lang="en-GB" sz="6000" b="1" dirty="0" err="1" smtClean="0">
                <a:effectLst/>
              </a:rPr>
              <a:t>tany</a:t>
            </a:r>
            <a:r>
              <a:rPr lang="fr-FR" sz="6000" b="1" dirty="0" smtClean="0">
                <a:effectLst/>
              </a:rPr>
              <a:t/>
            </a:r>
            <a:br>
              <a:rPr lang="fr-FR" sz="6000" b="1" dirty="0" smtClean="0">
                <a:effectLst/>
              </a:rPr>
            </a:br>
            <a:r>
              <a:rPr lang="en-GB" sz="6000" b="1" dirty="0" err="1" smtClean="0">
                <a:effectLst/>
              </a:rPr>
              <a:t>hamonjy</a:t>
            </a:r>
            <a:r>
              <a:rPr lang="en-GB" sz="6000" b="1" dirty="0" smtClean="0">
                <a:effectLst/>
              </a:rPr>
              <a:t> </a:t>
            </a:r>
            <a:r>
              <a:rPr lang="en-GB" sz="6000" b="1" dirty="0" err="1" smtClean="0">
                <a:effectLst/>
              </a:rPr>
              <a:t>antsika</a:t>
            </a:r>
            <a:r>
              <a:rPr lang="en-GB" sz="6000" b="1" dirty="0" smtClean="0">
                <a:effectLst/>
              </a:rPr>
              <a:t> :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42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effectLst/>
              </a:rPr>
              <a:t>O, </a:t>
            </a:r>
            <a:r>
              <a:rPr lang="en-GB" sz="7200" b="1" dirty="0" err="1" smtClean="0">
                <a:effectLst/>
              </a:rPr>
              <a:t>mba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derao</a:t>
            </a:r>
            <a:r>
              <a:rPr lang="en-GB" sz="7200" b="1" dirty="0" smtClean="0">
                <a:effectLst/>
              </a:rPr>
              <a:t> !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>
                <a:effectLst/>
              </a:rPr>
              <a:t>Izy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Mpanavotra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anao</a:t>
            </a:r>
            <a:r>
              <a:rPr lang="en-GB" sz="7200" b="1" dirty="0" smtClean="0">
                <a:effectLst/>
              </a:rPr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>
                <a:effectLst/>
              </a:rPr>
              <a:t>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mifalia</a:t>
            </a:r>
            <a:r>
              <a:rPr lang="en-GB" sz="7200" b="1" dirty="0" smtClean="0">
                <a:effectLst/>
              </a:rPr>
              <a:t>, </a:t>
            </a:r>
            <a:r>
              <a:rPr lang="en-GB" sz="7200" b="1" dirty="0" err="1" smtClean="0">
                <a:effectLst/>
              </a:rPr>
              <a:t>ry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mino</a:t>
            </a:r>
            <a:r>
              <a:rPr lang="en-GB" sz="7200" b="1" dirty="0" smtClean="0">
                <a:effectLst/>
              </a:rPr>
              <a:t> !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98914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51670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/>
              <a:t>2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Indro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tenin’anjely</a:t>
            </a:r>
            <a:r>
              <a:rPr lang="en-GB" sz="6600" b="1" dirty="0" smtClean="0">
                <a:effectLst/>
              </a:rPr>
              <a:t> 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>
                <a:effectLst/>
              </a:rPr>
              <a:t>milaza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soa</a:t>
            </a:r>
            <a:r>
              <a:rPr lang="en-GB" sz="6600" b="1" dirty="0" smtClean="0">
                <a:effectLst/>
              </a:rPr>
              <a:t> !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>
                <a:effectLst/>
              </a:rPr>
              <a:t>Teraka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Jeso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Mpamonjy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>
                <a:effectLst/>
              </a:rPr>
              <a:t>antsika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tokoa</a:t>
            </a:r>
            <a:r>
              <a:rPr lang="en-GB" sz="6600" b="1" dirty="0" smtClean="0">
                <a:effectLst/>
              </a:rPr>
              <a:t> :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9618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effectLst/>
              </a:rPr>
              <a:t>O, </a:t>
            </a:r>
            <a:r>
              <a:rPr lang="en-GB" sz="7200" b="1" dirty="0" err="1" smtClean="0">
                <a:effectLst/>
              </a:rPr>
              <a:t>mba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derao</a:t>
            </a:r>
            <a:r>
              <a:rPr lang="en-GB" sz="7200" b="1" dirty="0" smtClean="0">
                <a:effectLst/>
              </a:rPr>
              <a:t> !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>
                <a:effectLst/>
              </a:rPr>
              <a:t>Tonga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andro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vaovao</a:t>
            </a:r>
            <a:r>
              <a:rPr lang="en-GB" sz="7200" b="1" dirty="0" smtClean="0">
                <a:effectLst/>
              </a:rPr>
              <a:t>,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>
                <a:effectLst/>
              </a:rPr>
              <a:t>Andron’ny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Filazantsara</a:t>
            </a:r>
            <a:r>
              <a:rPr lang="en-GB" sz="7200" b="1" dirty="0" smtClean="0">
                <a:effectLst/>
              </a:rPr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9361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64922"/>
            <a:ext cx="9144000" cy="1102519"/>
          </a:xfrm>
        </p:spPr>
        <p:txBody>
          <a:bodyPr>
            <a:noAutofit/>
          </a:bodyPr>
          <a:lstStyle/>
          <a:p>
            <a:r>
              <a:rPr lang="en-GB" sz="7200" b="1" dirty="0" smtClean="0"/>
              <a:t>3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Di</a:t>
            </a:r>
            <a:r>
              <a:rPr lang="en-GB" sz="7200" b="1" i="1" dirty="0" err="1" smtClean="0">
                <a:effectLst/>
              </a:rPr>
              <a:t>a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iventesonao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hira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>
                <a:effectLst/>
              </a:rPr>
              <a:t>vaovao</a:t>
            </a:r>
            <a:r>
              <a:rPr lang="en-GB" sz="7200" b="1" dirty="0" smtClean="0">
                <a:effectLst/>
              </a:rPr>
              <a:t> re, </a:t>
            </a:r>
            <a:r>
              <a:rPr lang="en-GB" sz="7200" b="1" dirty="0" err="1" smtClean="0">
                <a:effectLst/>
              </a:rPr>
              <a:t>izany</a:t>
            </a:r>
            <a:r>
              <a:rPr lang="en-GB" sz="7200" b="1" dirty="0" smtClean="0">
                <a:effectLst/>
              </a:rPr>
              <a:t> !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smtClean="0">
                <a:effectLst/>
              </a:rPr>
              <a:t>Tonga </a:t>
            </a:r>
            <a:r>
              <a:rPr lang="en-GB" sz="7200" b="1" dirty="0" err="1" smtClean="0">
                <a:effectLst/>
              </a:rPr>
              <a:t>Jesosy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hamonjy</a:t>
            </a:r>
            <a:r>
              <a:rPr lang="fr-FR" sz="7200" b="1" dirty="0" smtClean="0">
                <a:effectLst/>
              </a:rPr>
              <a:t/>
            </a:r>
            <a:br>
              <a:rPr lang="fr-FR" sz="7200" b="1" dirty="0" smtClean="0">
                <a:effectLst/>
              </a:rPr>
            </a:br>
            <a:r>
              <a:rPr lang="en-GB" sz="7200" b="1" dirty="0" err="1" smtClean="0">
                <a:effectLst/>
              </a:rPr>
              <a:t>izay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mitomany</a:t>
            </a:r>
            <a:r>
              <a:rPr lang="en-GB" sz="7200" b="1" dirty="0" smtClean="0">
                <a:effectLst/>
              </a:rPr>
              <a:t> :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7510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8000" b="1" dirty="0" smtClean="0">
                <a:effectLst/>
              </a:rPr>
              <a:t>O, </a:t>
            </a:r>
            <a:r>
              <a:rPr lang="en-GB" sz="8000" b="1" dirty="0" err="1" smtClean="0">
                <a:effectLst/>
              </a:rPr>
              <a:t>mba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derao</a:t>
            </a:r>
            <a:r>
              <a:rPr lang="en-GB" sz="8000" b="1" dirty="0" smtClean="0">
                <a:effectLst/>
              </a:rPr>
              <a:t> !</a:t>
            </a:r>
            <a:r>
              <a:rPr lang="fr-FR" sz="8000" b="1" dirty="0" smtClean="0">
                <a:effectLst/>
              </a:rPr>
              <a:t/>
            </a:r>
            <a:br>
              <a:rPr lang="fr-FR" sz="8000" b="1" dirty="0" smtClean="0">
                <a:effectLst/>
              </a:rPr>
            </a:br>
            <a:r>
              <a:rPr lang="en-GB" sz="8000" b="1" dirty="0" err="1" smtClean="0">
                <a:effectLst/>
              </a:rPr>
              <a:t>Afak</a:t>
            </a:r>
            <a:r>
              <a:rPr lang="en-GB" sz="8000" b="1" i="1" dirty="0" err="1" smtClean="0">
                <a:effectLst/>
              </a:rPr>
              <a:t>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isika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izao</a:t>
            </a:r>
            <a:r>
              <a:rPr lang="en-GB" sz="8000" b="1" dirty="0" smtClean="0">
                <a:effectLst/>
              </a:rPr>
              <a:t> !</a:t>
            </a:r>
            <a:r>
              <a:rPr lang="fr-FR" sz="8000" b="1" dirty="0" smtClean="0">
                <a:effectLst/>
              </a:rPr>
              <a:t/>
            </a:r>
            <a:br>
              <a:rPr lang="fr-FR" sz="8000" b="1" dirty="0" smtClean="0">
                <a:effectLst/>
              </a:rPr>
            </a:br>
            <a:r>
              <a:rPr lang="en-GB" sz="8000" b="1" dirty="0" err="1" smtClean="0">
                <a:effectLst/>
              </a:rPr>
              <a:t>Izy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Mpisolo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antsika</a:t>
            </a:r>
            <a:r>
              <a:rPr lang="en-GB" sz="8000" b="1" dirty="0" smtClean="0">
                <a:effectLst/>
              </a:rPr>
              <a:t> !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736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045295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/>
              <a:t>4</a:t>
            </a:r>
            <a:r>
              <a:rPr lang="en-GB" sz="6600" b="1" dirty="0" smtClean="0">
                <a:effectLst/>
              </a:rPr>
              <a:t> Tonga </a:t>
            </a:r>
            <a:r>
              <a:rPr lang="en-GB" sz="6600" b="1" dirty="0" err="1" smtClean="0">
                <a:effectLst/>
              </a:rPr>
              <a:t>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Tompon’ny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tompo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>
                <a:effectLst/>
              </a:rPr>
              <a:t>hisolo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ory</a:t>
            </a:r>
            <a:r>
              <a:rPr lang="en-GB" sz="6600" b="1" dirty="0" smtClean="0">
                <a:effectLst/>
              </a:rPr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>
                <a:effectLst/>
              </a:rPr>
              <a:t>Ka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mifohaza</a:t>
            </a:r>
            <a:r>
              <a:rPr lang="en-GB" sz="6600" b="1" dirty="0" smtClean="0">
                <a:effectLst/>
              </a:rPr>
              <a:t>, </a:t>
            </a:r>
            <a:r>
              <a:rPr lang="en-GB" sz="6600" b="1" dirty="0" err="1" smtClean="0">
                <a:effectLst/>
              </a:rPr>
              <a:t>ry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olona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>
                <a:effectLst/>
              </a:rPr>
              <a:t>mbola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matory</a:t>
            </a:r>
            <a:r>
              <a:rPr lang="en-GB" sz="6600" b="1" dirty="0" smtClean="0">
                <a:effectLst/>
              </a:rPr>
              <a:t> :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1733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6505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effectLst/>
              </a:rPr>
              <a:t>O, </a:t>
            </a:r>
            <a:r>
              <a:rPr lang="en-GB" sz="6600" b="1" dirty="0" err="1" smtClean="0">
                <a:effectLst/>
              </a:rPr>
              <a:t>mba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derao</a:t>
            </a:r>
            <a:r>
              <a:rPr lang="en-GB" sz="6600" b="1" dirty="0" smtClean="0">
                <a:effectLst/>
              </a:rPr>
              <a:t> !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>
                <a:effectLst/>
              </a:rPr>
              <a:t>Amin’ny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feo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vaovao</a:t>
            </a:r>
            <a:r>
              <a:rPr lang="en-GB" sz="6600" b="1" dirty="0" smtClean="0">
                <a:effectLst/>
              </a:rPr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400" b="1" dirty="0" err="1" smtClean="0">
                <a:effectLst/>
              </a:rPr>
              <a:t>Jeso</a:t>
            </a:r>
            <a:r>
              <a:rPr lang="en-GB" sz="6400" b="1" dirty="0" smtClean="0">
                <a:effectLst/>
              </a:rPr>
              <a:t>, </a:t>
            </a:r>
            <a:r>
              <a:rPr lang="en-GB" sz="6400" b="1" i="1" dirty="0" err="1" smtClean="0">
                <a:effectLst/>
              </a:rPr>
              <a:t>i</a:t>
            </a:r>
            <a:r>
              <a:rPr lang="en-GB" sz="6400" b="1" dirty="0" err="1" smtClean="0">
                <a:effectLst/>
              </a:rPr>
              <a:t>zay</a:t>
            </a:r>
            <a:r>
              <a:rPr lang="en-GB" sz="6400" b="1" dirty="0" smtClean="0">
                <a:effectLst/>
              </a:rPr>
              <a:t> </a:t>
            </a:r>
            <a:r>
              <a:rPr lang="en-GB" sz="6400" b="1" dirty="0" err="1" smtClean="0">
                <a:effectLst/>
              </a:rPr>
              <a:t>Tompo</a:t>
            </a:r>
            <a:r>
              <a:rPr lang="en-GB" sz="6400" b="1" dirty="0" smtClean="0">
                <a:effectLst/>
              </a:rPr>
              <a:t> </a:t>
            </a:r>
            <a:r>
              <a:rPr lang="en-GB" sz="6400" b="1" dirty="0" err="1" smtClean="0">
                <a:effectLst/>
              </a:rPr>
              <a:t>mahery</a:t>
            </a:r>
            <a:r>
              <a:rPr lang="en-GB" sz="6400" b="1" dirty="0" smtClean="0">
                <a:effectLst/>
              </a:rPr>
              <a:t> !</a:t>
            </a:r>
            <a:endParaRPr lang="fr-FR" sz="6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303868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38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54</vt:lpstr>
      <vt:lpstr>1 Jesosy Mpamonjy, Ilay Tompon’ny aina, no hita Nidina teto an-tany hamonjy antsika :</vt:lpstr>
      <vt:lpstr>O, mba derao ! Izy Mpanavotra anao, Ka mifalia, ry mino !</vt:lpstr>
      <vt:lpstr>2 Indro ny tenin’anjely  milaza ny soa ! Teraka Jeso Mpamonjy antsika tokoa :</vt:lpstr>
      <vt:lpstr>O, mba derao ! Tonga ny andro vaovao, Andron’ny Filazantsara.</vt:lpstr>
      <vt:lpstr>3 Dia iventesonao hira vaovao re, izany ! Tonga Jesosy hamonjy izay mitomany :</vt:lpstr>
      <vt:lpstr>O, mba derao ! Afaka isika izao ! Izy Mpisolo antsika !</vt:lpstr>
      <vt:lpstr>4 Tonga ny Tompon’ny tompo hisolo ny ory, Ka mifohaza, ry olona mbola matory :</vt:lpstr>
      <vt:lpstr>O, mba derao ! Amin’ny feo vaovao, Jeso, izay Tompo mahery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54</dc:title>
  <dc:creator>SONO</dc:creator>
  <cp:lastModifiedBy>SONO</cp:lastModifiedBy>
  <cp:revision>1</cp:revision>
  <dcterms:created xsi:type="dcterms:W3CDTF">2014-10-10T08:57:26Z</dcterms:created>
  <dcterms:modified xsi:type="dcterms:W3CDTF">2014-10-10T09:07:11Z</dcterms:modified>
</cp:coreProperties>
</file>