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75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72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509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682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175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132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7495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4099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45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397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4576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CE8E1-4A3D-48CC-BC5D-E88CD1890BD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04315-38D5-4360-B838-AD0FA88638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44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541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470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/>
              <a:t>He, </a:t>
            </a:r>
            <a:r>
              <a:rPr lang="en-GB" sz="5400" b="1" i="1" dirty="0" err="1"/>
              <a:t>i</a:t>
            </a:r>
            <a:r>
              <a:rPr lang="en-GB" sz="5400" b="1" dirty="0" err="1"/>
              <a:t>zany</a:t>
            </a:r>
            <a:r>
              <a:rPr lang="en-GB" sz="5400" b="1" dirty="0"/>
              <a:t> </a:t>
            </a:r>
            <a:r>
              <a:rPr lang="en-GB" sz="5400" b="1" dirty="0" err="1"/>
              <a:t>hira</a:t>
            </a:r>
            <a:r>
              <a:rPr lang="en-GB" sz="5400" b="1" dirty="0"/>
              <a:t> </a:t>
            </a:r>
            <a:r>
              <a:rPr lang="en-GB" sz="5400" b="1" dirty="0" err="1"/>
              <a:t>manako</a:t>
            </a:r>
            <a:r>
              <a:rPr lang="en-GB" sz="5400" b="1" dirty="0"/>
              <a:t> re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lay</a:t>
            </a:r>
            <a:r>
              <a:rPr lang="en-GB" sz="5400" b="1" dirty="0"/>
              <a:t> </a:t>
            </a:r>
            <a:r>
              <a:rPr lang="en-GB" sz="5400" b="1" dirty="0" err="1"/>
              <a:t>zaza</a:t>
            </a:r>
            <a:r>
              <a:rPr lang="en-GB" sz="5400" b="1" dirty="0"/>
              <a:t> very </a:t>
            </a:r>
            <a:r>
              <a:rPr lang="en-GB" sz="5400" b="1" dirty="0" err="1"/>
              <a:t>tonga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</a:t>
            </a:r>
            <a:r>
              <a:rPr lang="en-GB" sz="5400" b="1" dirty="0" err="1"/>
              <a:t>amin-dRay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He ! </a:t>
            </a:r>
            <a:r>
              <a:rPr lang="en-GB" sz="5400" b="1" dirty="0" err="1"/>
              <a:t>faly</a:t>
            </a:r>
            <a:r>
              <a:rPr lang="en-GB" sz="5400" b="1" dirty="0"/>
              <a:t> </a:t>
            </a:r>
            <a:r>
              <a:rPr lang="en-GB" sz="5400" b="1" dirty="0" err="1"/>
              <a:t>faly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mandre</a:t>
            </a:r>
            <a:r>
              <a:rPr lang="en-GB" sz="5400" b="1" dirty="0"/>
              <a:t> :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lay</a:t>
            </a:r>
            <a:r>
              <a:rPr lang="en-GB" sz="5400" b="1" dirty="0"/>
              <a:t>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maty</a:t>
            </a:r>
            <a:r>
              <a:rPr lang="en-GB" sz="5400" b="1" dirty="0"/>
              <a:t> 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indray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71416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Indro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Rainy </a:t>
            </a:r>
            <a:r>
              <a:rPr lang="en-GB" sz="5400" b="1" dirty="0" err="1"/>
              <a:t>lasa</a:t>
            </a:r>
            <a:r>
              <a:rPr lang="en-GB" sz="5400" b="1" dirty="0"/>
              <a:t> </a:t>
            </a:r>
            <a:r>
              <a:rPr lang="en-GB" sz="5400" b="1" dirty="0" err="1"/>
              <a:t>nankao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smtClean="0"/>
              <a:t>He </a:t>
            </a:r>
            <a:r>
              <a:rPr lang="en-GB" sz="5400" b="1" dirty="0"/>
              <a:t>!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miteny</a:t>
            </a:r>
            <a:r>
              <a:rPr lang="en-GB" sz="5400" b="1" dirty="0"/>
              <a:t> : « </a:t>
            </a:r>
            <a:r>
              <a:rPr lang="en-GB" sz="5400" b="1" dirty="0" err="1"/>
              <a:t>Peratra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Soloy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lamba</a:t>
            </a:r>
            <a:r>
              <a:rPr lang="en-GB" sz="5400" b="1" dirty="0"/>
              <a:t>, </a:t>
            </a:r>
            <a:r>
              <a:rPr lang="en-GB" sz="5400" b="1" dirty="0" err="1"/>
              <a:t>kapa</a:t>
            </a:r>
            <a:r>
              <a:rPr lang="en-GB" sz="5400" b="1" dirty="0"/>
              <a:t> </a:t>
            </a:r>
            <a:r>
              <a:rPr lang="en-GB" sz="5400" b="1" dirty="0" err="1"/>
              <a:t>alao</a:t>
            </a:r>
            <a:r>
              <a:rPr lang="en-GB" sz="5400" b="1" dirty="0"/>
              <a:t> »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lay</a:t>
            </a:r>
            <a:r>
              <a:rPr lang="en-GB" sz="5400" b="1" dirty="0"/>
              <a:t>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maty</a:t>
            </a:r>
            <a:r>
              <a:rPr lang="en-GB" sz="5400" b="1" dirty="0"/>
              <a:t> 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indray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8405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/>
              <a:t>He, </a:t>
            </a:r>
            <a:r>
              <a:rPr lang="en-GB" sz="5400" b="1" dirty="0" err="1"/>
              <a:t>izany</a:t>
            </a:r>
            <a:r>
              <a:rPr lang="en-GB" sz="5400" b="1" dirty="0"/>
              <a:t> </a:t>
            </a:r>
            <a:r>
              <a:rPr lang="en-GB" sz="5400" b="1" dirty="0" err="1"/>
              <a:t>hoby</a:t>
            </a:r>
            <a:r>
              <a:rPr lang="en-GB" sz="5400" b="1" dirty="0"/>
              <a:t> an-</a:t>
            </a:r>
            <a:r>
              <a:rPr lang="en-GB" sz="5400" b="1" dirty="0" err="1"/>
              <a:t>tranon</a:t>
            </a:r>
            <a:r>
              <a:rPr lang="en-GB" sz="5400" b="1" dirty="0"/>
              <a:t>-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               </a:t>
            </a:r>
            <a:r>
              <a:rPr lang="en-GB" sz="5400" b="1" dirty="0" err="1"/>
              <a:t>dRay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voavonjy</a:t>
            </a:r>
            <a:r>
              <a:rPr lang="en-GB" sz="5400" b="1" dirty="0"/>
              <a:t> </a:t>
            </a:r>
            <a:r>
              <a:rPr lang="en-GB" sz="5400" b="1" dirty="0" err="1"/>
              <a:t>ilay</a:t>
            </a:r>
            <a:r>
              <a:rPr lang="en-GB" sz="5400" b="1" dirty="0"/>
              <a:t> </a:t>
            </a:r>
            <a:r>
              <a:rPr lang="en-GB" sz="5400" b="1" dirty="0" err="1"/>
              <a:t>nania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Hobio</a:t>
            </a:r>
            <a:r>
              <a:rPr lang="en-GB" sz="5400" b="1" dirty="0"/>
              <a:t>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tany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lay</a:t>
            </a:r>
            <a:r>
              <a:rPr lang="en-GB" sz="5400" b="1" dirty="0"/>
              <a:t>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maty</a:t>
            </a:r>
            <a:r>
              <a:rPr lang="en-GB" sz="5400" b="1" dirty="0"/>
              <a:t> 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indray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45571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/>
              <a:t>O,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anjely</a:t>
            </a:r>
            <a:r>
              <a:rPr lang="en-GB" sz="5400" b="1" dirty="0"/>
              <a:t> an-</a:t>
            </a:r>
            <a:r>
              <a:rPr lang="en-GB" sz="5400" b="1" dirty="0" err="1"/>
              <a:t>dapa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fr-FR" sz="5400" b="1" dirty="0" err="1"/>
              <a:t>Miraisa</a:t>
            </a:r>
            <a:r>
              <a:rPr lang="fr-FR" sz="5400" b="1" dirty="0"/>
              <a:t> </a:t>
            </a:r>
            <a:r>
              <a:rPr lang="fr-FR" sz="5400" b="1" dirty="0" err="1"/>
              <a:t>hina</a:t>
            </a:r>
            <a:r>
              <a:rPr lang="fr-FR" sz="5400" b="1" dirty="0"/>
              <a:t> </a:t>
            </a:r>
            <a:r>
              <a:rPr lang="fr-FR" sz="5400" b="1" dirty="0" err="1"/>
              <a:t>hanandra-peo</a:t>
            </a:r>
            <a:r>
              <a:rPr lang="fr-FR" sz="5400" b="1" dirty="0"/>
              <a:t> ;</a:t>
            </a:r>
            <a:br>
              <a:rPr lang="fr-FR" sz="5400" b="1" dirty="0"/>
            </a:br>
            <a:r>
              <a:rPr lang="fr-FR" sz="5400" b="1" dirty="0"/>
              <a:t>   </a:t>
            </a:r>
            <a:r>
              <a:rPr lang="fr-FR" sz="5400" b="1" dirty="0" err="1"/>
              <a:t>Aza</a:t>
            </a:r>
            <a:r>
              <a:rPr lang="fr-FR" sz="5400" b="1" dirty="0"/>
              <a:t> </a:t>
            </a:r>
            <a:r>
              <a:rPr lang="fr-FR" sz="5400" b="1" dirty="0" err="1"/>
              <a:t>mangina</a:t>
            </a:r>
            <a:r>
              <a:rPr lang="fr-FR" sz="5400" b="1" dirty="0"/>
              <a:t>, fa </a:t>
            </a:r>
            <a:r>
              <a:rPr lang="fr-FR" sz="5400" b="1" dirty="0" err="1"/>
              <a:t>mba</a:t>
            </a:r>
            <a:r>
              <a:rPr lang="fr-FR" sz="5400" b="1" dirty="0"/>
              <a:t> </a:t>
            </a:r>
            <a:r>
              <a:rPr lang="fr-FR" sz="5400" b="1" dirty="0" err="1"/>
              <a:t>lazao</a:t>
            </a:r>
            <a:r>
              <a:rPr lang="fr-FR" sz="5400" b="1" dirty="0"/>
              <a:t>,</a:t>
            </a:r>
            <a:br>
              <a:rPr lang="fr-FR" sz="5400" b="1" dirty="0"/>
            </a:br>
            <a:r>
              <a:rPr lang="fr-FR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lay</a:t>
            </a:r>
            <a:r>
              <a:rPr lang="en-GB" sz="5400" b="1" dirty="0"/>
              <a:t> </a:t>
            </a:r>
            <a:r>
              <a:rPr lang="en-GB" sz="5400" b="1" dirty="0" err="1"/>
              <a:t>efa</a:t>
            </a:r>
            <a:r>
              <a:rPr lang="en-GB" sz="5400" b="1" dirty="0"/>
              <a:t> </a:t>
            </a:r>
            <a:r>
              <a:rPr lang="en-GB" sz="5400" b="1" dirty="0" err="1"/>
              <a:t>maty</a:t>
            </a:r>
            <a:r>
              <a:rPr lang="en-GB" sz="5400" b="1" dirty="0"/>
              <a:t>  </a:t>
            </a:r>
            <a:r>
              <a:rPr lang="en-GB" sz="5400" b="1" dirty="0" err="1"/>
              <a:t>velona</a:t>
            </a:r>
            <a:r>
              <a:rPr lang="en-GB" sz="5400" b="1" dirty="0"/>
              <a:t> </a:t>
            </a:r>
            <a:r>
              <a:rPr lang="en-GB" sz="5400" b="1" dirty="0" err="1"/>
              <a:t>indray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6377319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541</vt:lpstr>
      <vt:lpstr>1) He, izany hira manako re !     Ilay zaza very tonga                 amin-dRay    He ! faly faly izay mandre :     Ilay efa maty  velona indray.</vt:lpstr>
      <vt:lpstr>2) Indro ny Rainy lasa nankao, He ! fa miteny : « Peratra soa,    Soloy ny lamba, kapa alao »     Ilay efa maty  velona indray.</vt:lpstr>
      <vt:lpstr>3) He, izany hoby an-tranon-                    dRay !     Fa voavonjy ilay nania ;    Hobio ry tany sy lanitra !     Ilay efa maty  velona indray.</vt:lpstr>
      <vt:lpstr>4) O, ry anjely an-dapa soa !     Miraisa hina hanandra-peo ;    Aza mangina, fa mba lazao,     Ilay efa maty  velona indray.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541</dc:title>
  <dc:creator>ami</dc:creator>
  <cp:lastModifiedBy>ami</cp:lastModifiedBy>
  <cp:revision>1</cp:revision>
  <dcterms:created xsi:type="dcterms:W3CDTF">2014-10-31T10:39:48Z</dcterms:created>
  <dcterms:modified xsi:type="dcterms:W3CDTF">2014-10-31T10:42:44Z</dcterms:modified>
</cp:coreProperties>
</file>