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03D-452E-4D99-933A-DA844401497A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19D5-8FC2-4FB0-B679-ED24E89AD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9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03D-452E-4D99-933A-DA844401497A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19D5-8FC2-4FB0-B679-ED24E89AD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50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03D-452E-4D99-933A-DA844401497A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19D5-8FC2-4FB0-B679-ED24E89AD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53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03D-452E-4D99-933A-DA844401497A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19D5-8FC2-4FB0-B679-ED24E89AD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4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03D-452E-4D99-933A-DA844401497A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19D5-8FC2-4FB0-B679-ED24E89AD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69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03D-452E-4D99-933A-DA844401497A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19D5-8FC2-4FB0-B679-ED24E89AD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86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03D-452E-4D99-933A-DA844401497A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19D5-8FC2-4FB0-B679-ED24E89AD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30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03D-452E-4D99-933A-DA844401497A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19D5-8FC2-4FB0-B679-ED24E89AD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2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03D-452E-4D99-933A-DA844401497A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19D5-8FC2-4FB0-B679-ED24E89AD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07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03D-452E-4D99-933A-DA844401497A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19D5-8FC2-4FB0-B679-ED24E89AD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58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803D-452E-4D99-933A-DA844401497A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E19D5-8FC2-4FB0-B679-ED24E89AD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36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2803D-452E-4D99-933A-DA844401497A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E19D5-8FC2-4FB0-B679-ED24E89AD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07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542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44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/>
              <a:t>Jehovah no </a:t>
            </a:r>
            <a:r>
              <a:rPr lang="en-GB" sz="5400" b="1" dirty="0" err="1"/>
              <a:t>anjarako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Izaho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halahelo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 no </a:t>
            </a:r>
            <a:r>
              <a:rPr lang="en-GB" sz="5400" b="1" dirty="0" err="1"/>
              <a:t>Mpanavotro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Izaho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ravoravo</a:t>
            </a:r>
            <a:r>
              <a:rPr lang="en-GB" sz="5400" b="1" dirty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Maro</a:t>
            </a:r>
            <a:r>
              <a:rPr lang="en-GB" sz="5400" b="1" dirty="0"/>
              <a:t> no </a:t>
            </a:r>
            <a:r>
              <a:rPr lang="en-GB" sz="5400" b="1" dirty="0" err="1"/>
              <a:t>tia</a:t>
            </a:r>
            <a:r>
              <a:rPr lang="en-GB" sz="5400" b="1" dirty="0"/>
              <a:t> </a:t>
            </a:r>
            <a:r>
              <a:rPr lang="en-GB" sz="5400" b="1" dirty="0" err="1"/>
              <a:t>harena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Betsaka</a:t>
            </a:r>
            <a:r>
              <a:rPr lang="en-GB" sz="5400" b="1" dirty="0"/>
              <a:t> no </a:t>
            </a:r>
            <a:r>
              <a:rPr lang="en-GB" sz="5400" b="1" dirty="0" err="1"/>
              <a:t>mila</a:t>
            </a:r>
            <a:r>
              <a:rPr lang="en-GB" sz="5400" b="1" dirty="0"/>
              <a:t> </a:t>
            </a:r>
            <a:r>
              <a:rPr lang="en-GB" sz="5400" b="1" dirty="0" err="1"/>
              <a:t>vola</a:t>
            </a:r>
            <a:r>
              <a:rPr lang="en-GB" sz="5400" b="1" dirty="0"/>
              <a:t>,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60183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/>
              <a:t> </a:t>
            </a:r>
            <a:r>
              <a:rPr lang="en-GB" sz="5400" b="1" dirty="0" err="1"/>
              <a:t>F’izaho</a:t>
            </a:r>
            <a:r>
              <a:rPr lang="en-GB" sz="5400" b="1" dirty="0"/>
              <a:t> </a:t>
            </a:r>
            <a:r>
              <a:rPr lang="en-GB" sz="5400" b="1" dirty="0" err="1"/>
              <a:t>efa</a:t>
            </a:r>
            <a:r>
              <a:rPr lang="en-GB" sz="5400" b="1" dirty="0"/>
              <a:t> </a:t>
            </a:r>
            <a:r>
              <a:rPr lang="en-GB" sz="5400" b="1" dirty="0" err="1"/>
              <a:t>manana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Jehovah no </a:t>
            </a:r>
            <a:r>
              <a:rPr lang="en-GB" sz="5400" b="1" dirty="0" err="1"/>
              <a:t>anjarako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didiny</a:t>
            </a:r>
            <a:r>
              <a:rPr lang="en-GB" sz="5400" b="1" dirty="0"/>
              <a:t> no </a:t>
            </a:r>
            <a:r>
              <a:rPr lang="en-GB" sz="5400" b="1" dirty="0" err="1"/>
              <a:t>mamiko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asany</a:t>
            </a:r>
            <a:r>
              <a:rPr lang="en-GB" sz="5400" b="1" dirty="0"/>
              <a:t> no </a:t>
            </a:r>
            <a:r>
              <a:rPr lang="en-GB" sz="5400" b="1" dirty="0" err="1"/>
              <a:t>tiako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taniny</a:t>
            </a:r>
            <a:r>
              <a:rPr lang="en-GB" sz="5400" b="1" dirty="0"/>
              <a:t> </a:t>
            </a:r>
            <a:r>
              <a:rPr lang="en-GB" sz="5400" b="1" dirty="0" err="1"/>
              <a:t>mahahendry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ran’ny</a:t>
            </a:r>
            <a:r>
              <a:rPr lang="en-GB" sz="5400" b="1" dirty="0"/>
              <a:t> </a:t>
            </a:r>
            <a:r>
              <a:rPr lang="en-GB" sz="5400" b="1" dirty="0" err="1"/>
              <a:t>Zanany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33153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/>
              <a:t> No </a:t>
            </a:r>
            <a:r>
              <a:rPr lang="en-GB" sz="5400" b="1" dirty="0" err="1"/>
              <a:t>mahadio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mamiko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tany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sitrako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filàny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Omeko</a:t>
            </a:r>
            <a:r>
              <a:rPr lang="en-GB" sz="5400" b="1" dirty="0"/>
              <a:t> </a:t>
            </a:r>
            <a:r>
              <a:rPr lang="en-GB" sz="5400" b="1" dirty="0" err="1"/>
              <a:t>veloma</a:t>
            </a:r>
            <a:r>
              <a:rPr lang="en-GB" sz="5400" b="1" dirty="0"/>
              <a:t> </a:t>
            </a:r>
            <a:r>
              <a:rPr lang="en-GB" sz="5400" b="1" dirty="0" err="1"/>
              <a:t>izany</a:t>
            </a:r>
            <a:r>
              <a:rPr lang="en-GB" sz="5400" b="1" dirty="0"/>
              <a:t> 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Jehovah no </a:t>
            </a:r>
            <a:r>
              <a:rPr lang="en-GB" sz="5400" b="1" dirty="0" err="1"/>
              <a:t>anjarako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32973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/>
              <a:t>:,: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Jesosy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Fanahiko</a:t>
            </a:r>
            <a:r>
              <a:rPr lang="en-GB" sz="5400" b="1" dirty="0"/>
              <a:t> </a:t>
            </a:r>
            <a:r>
              <a:rPr lang="en-GB" sz="5400" b="1" dirty="0" err="1"/>
              <a:t>rehetra</a:t>
            </a:r>
            <a:r>
              <a:rPr lang="en-GB" sz="5400" b="1" dirty="0"/>
              <a:t> 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Ataovy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err="1"/>
              <a:t>aho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Hianao</a:t>
            </a:r>
            <a:r>
              <a:rPr lang="en-GB" sz="5400" b="1" dirty="0"/>
              <a:t> no </a:t>
            </a:r>
            <a:r>
              <a:rPr lang="en-GB" sz="5400" b="1" dirty="0" err="1"/>
              <a:t>anjarako</a:t>
            </a:r>
            <a:r>
              <a:rPr lang="en-GB" sz="5400" b="1" dirty="0"/>
              <a:t> :,: 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44242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542</vt:lpstr>
      <vt:lpstr>Jehovah no anjarako,     Izaho tsy halahelo,    Fa Jeso no Mpanavotro,     Izaho ho ravoravo.    Maro no tia harena,     Betsaka no mila vola,</vt:lpstr>
      <vt:lpstr> F’izaho efa manana,     Jehovah no anjarako    Ny didiny no mamiko,     Ny asany no tiako,    Ny taniny mahahendry,     Ny ran’ny Zanany</vt:lpstr>
      <vt:lpstr> No mahadio    Tsy mba mamiko ny tany,     Tsy sitrako ny filàny,    Omeko veloma izany :     Jehovah no anjarako.</vt:lpstr>
      <vt:lpstr>:,: Anao tokoa, ry Jesosy,     Ny Fanahiko rehetra :    Ataovy ho Anao aho,     Hianao no anjarako :,: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542</dc:title>
  <dc:creator>ami</dc:creator>
  <cp:lastModifiedBy>ami</cp:lastModifiedBy>
  <cp:revision>1</cp:revision>
  <dcterms:created xsi:type="dcterms:W3CDTF">2014-10-31T10:42:47Z</dcterms:created>
  <dcterms:modified xsi:type="dcterms:W3CDTF">2014-10-31T10:45:02Z</dcterms:modified>
</cp:coreProperties>
</file>