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57422" y="3429006"/>
            <a:ext cx="4415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>
                <a:solidFill>
                  <a:schemeClr val="bg1"/>
                </a:solidFill>
              </a:rPr>
              <a:t>Mihoby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ny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fanahiko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65517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 smtClean="0"/>
              <a:t>543</a:t>
            </a:r>
            <a:endParaRPr lang="fr-FR" sz="23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29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/>
              <a:t>1. </a:t>
            </a:r>
            <a:r>
              <a:rPr lang="fr-FR" sz="6000" b="1" dirty="0" err="1" smtClean="0"/>
              <a:t>Mihoby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fanahiko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Fa </a:t>
            </a:r>
            <a:r>
              <a:rPr lang="fr-FR" sz="6000" b="1" dirty="0" err="1" smtClean="0"/>
              <a:t>voavonjy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ratran'ny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Mpamonjiko</a:t>
            </a:r>
            <a:r>
              <a:rPr lang="fr-FR" sz="6000" b="1" dirty="0" smtClean="0"/>
              <a:t>, </a:t>
            </a:r>
          </a:p>
          <a:p>
            <a:pPr algn="ctr"/>
            <a:r>
              <a:rPr lang="fr-FR" sz="6000" b="1" dirty="0" smtClean="0"/>
              <a:t>No </a:t>
            </a:r>
            <a:r>
              <a:rPr lang="fr-FR" sz="6000" b="1" dirty="0" err="1" smtClean="0"/>
              <a:t>misy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aim-baovao</a:t>
            </a:r>
            <a:r>
              <a:rPr lang="fr-FR" sz="6000" b="1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ran'i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tretrika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4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145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2.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ratran'ny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Mpamonjinao</a:t>
            </a:r>
            <a:r>
              <a:rPr lang="fr-FR" sz="5400" b="1" dirty="0" smtClean="0"/>
              <a:t>,</a:t>
            </a:r>
          </a:p>
          <a:p>
            <a:pPr algn="ctr"/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foko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jereo</a:t>
            </a:r>
            <a:r>
              <a:rPr lang="fr-FR" sz="6600" b="1" dirty="0" smtClean="0"/>
              <a:t>.</a:t>
            </a:r>
          </a:p>
          <a:p>
            <a:pPr algn="ctr"/>
            <a:r>
              <a:rPr lang="fr-FR" sz="6600" b="1" dirty="0" smtClean="0"/>
              <a:t>Fa </a:t>
            </a:r>
            <a:r>
              <a:rPr lang="fr-FR" sz="6600" b="1" dirty="0" err="1" smtClean="0"/>
              <a:t>hanasitrana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smtClean="0"/>
              <a:t>Ka ho </a:t>
            </a:r>
            <a:r>
              <a:rPr lang="fr-FR" sz="6600" b="1" dirty="0" err="1" smtClean="0"/>
              <a:t>fiainanao</a:t>
            </a:r>
            <a:r>
              <a:rPr lang="fr-FR" sz="66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ran'i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tretrika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93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228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 smtClean="0"/>
              <a:t>3. </a:t>
            </a:r>
            <a:r>
              <a:rPr lang="es-ES" sz="6000" b="1" dirty="0" err="1" smtClean="0"/>
              <a:t>Mba</a:t>
            </a:r>
            <a:r>
              <a:rPr lang="es-ES" sz="6000" b="1" dirty="0" smtClean="0"/>
              <a:t> </a:t>
            </a:r>
            <a:r>
              <a:rPr lang="es-ES" sz="6000" b="1" dirty="0" err="1" smtClean="0"/>
              <a:t>mibitaha</a:t>
            </a:r>
            <a:r>
              <a:rPr lang="es-ES" sz="6000" b="1" dirty="0" smtClean="0"/>
              <a:t> re, </a:t>
            </a:r>
            <a:r>
              <a:rPr lang="es-ES" sz="6000" b="1" dirty="0" err="1" smtClean="0"/>
              <a:t>ry</a:t>
            </a:r>
            <a:r>
              <a:rPr lang="es-ES" sz="6000" b="1" dirty="0" smtClean="0"/>
              <a:t> </a:t>
            </a:r>
            <a:r>
              <a:rPr lang="es-ES" sz="6000" b="1" dirty="0" err="1" smtClean="0"/>
              <a:t>fo</a:t>
            </a:r>
            <a:r>
              <a:rPr lang="es-ES" sz="6000" b="1" dirty="0" smtClean="0"/>
              <a:t>,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gadra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tapaka</a:t>
            </a:r>
            <a:r>
              <a:rPr lang="fr-FR" sz="6000" b="1" dirty="0" smtClean="0"/>
              <a:t> :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hajambana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nanjo</a:t>
            </a:r>
            <a:r>
              <a:rPr lang="fr-FR" sz="6000" b="1" dirty="0" smtClean="0"/>
              <a:t>, </a:t>
            </a:r>
          </a:p>
          <a:p>
            <a:pPr algn="ctr"/>
            <a:r>
              <a:rPr lang="fr-FR" sz="6000" b="1" dirty="0" err="1" smtClean="0"/>
              <a:t>Izao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afaka</a:t>
            </a:r>
            <a:r>
              <a:rPr lang="fr-FR" sz="6000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ran'i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avotro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tretrika</a:t>
            </a:r>
            <a:r>
              <a:rPr lang="fr-FR" sz="7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7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747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106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11</cp:revision>
  <dcterms:created xsi:type="dcterms:W3CDTF">2012-12-15T15:29:56Z</dcterms:created>
  <dcterms:modified xsi:type="dcterms:W3CDTF">2014-12-10T13:39:20Z</dcterms:modified>
</cp:coreProperties>
</file>