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9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7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0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8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754D-C657-45BD-A16D-6EC1BD900E7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F910-8707-41CC-AC9A-B99D63A6D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544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Misaora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Jehovah,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Miantsoa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Anarany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Mitoria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olombelona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097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Ambarao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fiantrany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Lazao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famindrampony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mahagaga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fitiavany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8513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Mpanota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naringana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Very </a:t>
            </a:r>
            <a:r>
              <a:rPr lang="en-GB" sz="6000" b="1" dirty="0" err="1"/>
              <a:t>mana-Mpanavotra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nomeny</a:t>
            </a:r>
            <a:r>
              <a:rPr lang="en-GB" sz="6000" b="1" dirty="0"/>
              <a:t> </a:t>
            </a:r>
            <a:r>
              <a:rPr lang="en-GB" sz="6000" b="1" dirty="0" err="1"/>
              <a:t>aina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</a:t>
            </a:r>
            <a:r>
              <a:rPr lang="en-GB" sz="6000" b="1" dirty="0" err="1"/>
              <a:t>mandrakizay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183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Andriamanitray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Vonjeo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</a:t>
            </a:r>
            <a:r>
              <a:rPr lang="en-GB" sz="6000" b="1" dirty="0"/>
              <a:t> </a:t>
            </a:r>
            <a:r>
              <a:rPr lang="en-GB" sz="6000" b="1" dirty="0" err="1"/>
              <a:t>ory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607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zohy</a:t>
            </a:r>
            <a:r>
              <a:rPr lang="en-GB" sz="6000" b="1" dirty="0"/>
              <a:t> no </a:t>
            </a:r>
            <a:r>
              <a:rPr lang="en-GB" sz="6000" b="1" dirty="0" err="1"/>
              <a:t>itoerana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Lava-</a:t>
            </a:r>
            <a:r>
              <a:rPr lang="en-GB" sz="6000" b="1" dirty="0" err="1"/>
              <a:t>bato</a:t>
            </a:r>
            <a:r>
              <a:rPr lang="en-GB" sz="6000" b="1" dirty="0"/>
              <a:t> no </a:t>
            </a:r>
            <a:r>
              <a:rPr lang="en-GB" sz="6000" b="1" dirty="0" err="1"/>
              <a:t>ierena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indrafo</a:t>
            </a:r>
            <a:r>
              <a:rPr lang="en-GB" sz="6000" b="1" dirty="0"/>
              <a:t> no </a:t>
            </a:r>
            <a:r>
              <a:rPr lang="en-GB" sz="6000" b="1" dirty="0" err="1"/>
              <a:t>ifalian</a:t>
            </a:r>
            <a:r>
              <a:rPr lang="en-GB" sz="6000" b="1" dirty="0"/>
              <a:t>’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mpivahiny</a:t>
            </a:r>
            <a:r>
              <a:rPr lang="en-GB" sz="6000" b="1" dirty="0"/>
              <a:t> mandala.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49802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544</vt:lpstr>
      <vt:lpstr>1) Misaora an’i Jehovah,     Miantsoa ny Anarany ;    Mitoria ny asany,     Amin’ny ny olombelona.</vt:lpstr>
      <vt:lpstr>2) Ambarao ny fiantrany,     Lazao ny famindrampony,    Fa mahagaga antsika     Ny fitiavany antsika.</vt:lpstr>
      <vt:lpstr>3) Mpanota tsy naringana,     Very mana-Mpanavotra,    Maty ka nomeny aina,     Ho velona mandrakizay.</vt:lpstr>
      <vt:lpstr>4) Ry Andriamanitray ô !     Ry Jesosy Mpamonjy ô !    Ry Fanahy Masina ô !     Vonjeo ny olona ory.</vt:lpstr>
      <vt:lpstr>5) Fa zohy no itoerana,     Lava-bato no ierena    Fa indrafo no ifalian’     Ny mpivahiny mandala.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544</dc:title>
  <dc:creator>ami</dc:creator>
  <cp:lastModifiedBy>ami</cp:lastModifiedBy>
  <cp:revision>1</cp:revision>
  <dcterms:created xsi:type="dcterms:W3CDTF">2014-10-31T10:45:02Z</dcterms:created>
  <dcterms:modified xsi:type="dcterms:W3CDTF">2014-10-31T10:50:30Z</dcterms:modified>
</cp:coreProperties>
</file>