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88" d="100"/>
          <a:sy n="88" d="100"/>
        </p:scale>
        <p:origin x="-78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65175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545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Endrey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izany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hafaliana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64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Endrey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hafaliana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velon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Tanteraka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faniriana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46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Atolotray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fanati-tsitrakao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Satria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manaiky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ekena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olom-baovao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62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Tanindrazanay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anjakao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Hiorina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hiala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fiadanana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entinao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93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aizin’ot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hisava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fahantrana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tarafin’ny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Mazava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Hanjary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26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Fiangonanao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angony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ô,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hizarazara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intsony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mampiray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66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fanasina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fanilo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an’izao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Hijoro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handraraka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Hitafy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toetra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85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Affichage à l'écran (16:9)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545</vt:lpstr>
      <vt:lpstr>1 Endrey, izany hafaliana Fa velona  aina izahay Tanteraka ny faniriana Ka dera ho Anao, ry Ray !</vt:lpstr>
      <vt:lpstr>Atolotray tokoa ny tena Mba ho fanati-tsitrakao, Satria manaiky sy ekena Ho tonga olom-baovao.</vt:lpstr>
      <vt:lpstr>2 Ny Tanindrazanay malala, Ry Jeso Tompo, anjakao Hiorina eto, tsy hiala, Ny fiadanana entinao !</vt:lpstr>
      <vt:lpstr>Ny aizin’ota  anie hisava, Ny fahantrana koa handao Fa ho tarafin’ny Mazava Hanjary tany vaovao.</vt:lpstr>
      <vt:lpstr>3 Ny Fiangonanao angony, Fanahy ô, ho tena iray, Ka tsy hizarazara intsony Fa Hianao no mampiray,</vt:lpstr>
      <vt:lpstr>Dia ho fanasina, fanilo, Ho an’izao tontolo izao ;    Hijoro, tsy handraraka ilo, Hitafy toetra vaovao.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545</dc:title>
  <dc:creator>SONO</dc:creator>
  <cp:lastModifiedBy>SONO</cp:lastModifiedBy>
  <cp:revision>3</cp:revision>
  <dcterms:created xsi:type="dcterms:W3CDTF">2014-09-07T05:25:22Z</dcterms:created>
  <dcterms:modified xsi:type="dcterms:W3CDTF">2014-09-07T05:47:55Z</dcterms:modified>
</cp:coreProperties>
</file>