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4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94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5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1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3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2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78CE-98EE-4DC1-8E5D-5EAF9D118D5B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AE05E-9835-4710-8F5F-B012AAF3B3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4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546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09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1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Jeso</a:t>
            </a:r>
            <a:r>
              <a:rPr lang="en-GB" b="1" dirty="0"/>
              <a:t> no </a:t>
            </a:r>
            <a:r>
              <a:rPr lang="en-GB" b="1" dirty="0" err="1"/>
              <a:t>Mpamonjiko</a:t>
            </a:r>
            <a:r>
              <a:rPr lang="en-GB" b="1" dirty="0"/>
              <a:t>,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Afaka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heloko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Sambatr</a:t>
            </a:r>
            <a:r>
              <a:rPr lang="en-GB" b="1" i="1" dirty="0" err="1"/>
              <a:t>a</a:t>
            </a:r>
            <a:r>
              <a:rPr lang="en-GB" b="1" dirty="0"/>
              <a:t>  </a:t>
            </a:r>
            <a:r>
              <a:rPr lang="en-GB" b="1" dirty="0" err="1"/>
              <a:t>aho</a:t>
            </a:r>
            <a:r>
              <a:rPr lang="en-GB" b="1" dirty="0"/>
              <a:t>, </a:t>
            </a:r>
            <a:r>
              <a:rPr lang="en-GB" b="1" dirty="0" err="1"/>
              <a:t>tretrika</a:t>
            </a:r>
            <a:r>
              <a:rPr lang="en-GB" b="1" dirty="0"/>
              <a:t> </a:t>
            </a:r>
            <a:r>
              <a:rPr lang="en-GB" b="1" dirty="0" err="1"/>
              <a:t>aho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Ahy</a:t>
            </a:r>
            <a:r>
              <a:rPr lang="en-GB" b="1" dirty="0"/>
              <a:t> re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lanitra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Jeso</a:t>
            </a:r>
            <a:r>
              <a:rPr lang="en-GB" b="1" dirty="0"/>
              <a:t> no </a:t>
            </a:r>
            <a:r>
              <a:rPr lang="en-GB" b="1" dirty="0" err="1"/>
              <a:t>Mpanavotra</a:t>
            </a:r>
            <a:r>
              <a:rPr lang="en-GB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076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2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Ravoravo</a:t>
            </a:r>
            <a:r>
              <a:rPr lang="en-GB" b="1" dirty="0"/>
              <a:t> re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Jeso</a:t>
            </a:r>
            <a:r>
              <a:rPr lang="en-GB" b="1" dirty="0"/>
              <a:t> re no </a:t>
            </a:r>
            <a:r>
              <a:rPr lang="en-GB" b="1" dirty="0" err="1"/>
              <a:t>soloko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Afaka</a:t>
            </a:r>
            <a:r>
              <a:rPr lang="en-GB" b="1" dirty="0"/>
              <a:t> </a:t>
            </a:r>
            <a:r>
              <a:rPr lang="en-GB" b="1" dirty="0" err="1"/>
              <a:t>aho</a:t>
            </a:r>
            <a:r>
              <a:rPr lang="en-GB" b="1" dirty="0"/>
              <a:t>, </a:t>
            </a:r>
            <a:r>
              <a:rPr lang="en-GB" b="1" dirty="0" err="1"/>
              <a:t>afaka</a:t>
            </a:r>
            <a:r>
              <a:rPr lang="en-GB" b="1" dirty="0"/>
              <a:t> </a:t>
            </a:r>
            <a:r>
              <a:rPr lang="en-GB" b="1" dirty="0" err="1"/>
              <a:t>aho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Levona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otako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Lanitra</a:t>
            </a:r>
            <a:r>
              <a:rPr lang="en-GB" b="1" dirty="0"/>
              <a:t> no </a:t>
            </a:r>
            <a:r>
              <a:rPr lang="en-GB" b="1" dirty="0" err="1"/>
              <a:t>lovako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3364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3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Matokia</a:t>
            </a:r>
            <a:r>
              <a:rPr lang="en-GB" b="1" dirty="0"/>
              <a:t> </a:t>
            </a:r>
            <a:r>
              <a:rPr lang="en-GB" b="1" dirty="0" err="1"/>
              <a:t>hianao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Maty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/>
              <a:t>solonao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Jeso</a:t>
            </a:r>
            <a:r>
              <a:rPr lang="en-GB" b="1" dirty="0"/>
              <a:t> </a:t>
            </a:r>
            <a:r>
              <a:rPr lang="en-GB" b="1" dirty="0" err="1"/>
              <a:t>Tompo</a:t>
            </a:r>
            <a:r>
              <a:rPr lang="en-GB" b="1" dirty="0"/>
              <a:t> </a:t>
            </a:r>
            <a:r>
              <a:rPr lang="en-GB" b="1" dirty="0" err="1"/>
              <a:t>mahatoky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mpanota</a:t>
            </a:r>
            <a:r>
              <a:rPr lang="en-GB" b="1" dirty="0"/>
              <a:t> very ô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Haleloia</a:t>
            </a:r>
            <a:r>
              <a:rPr lang="en-GB" b="1" dirty="0"/>
              <a:t>, </a:t>
            </a:r>
            <a:r>
              <a:rPr lang="en-GB" b="1" dirty="0" err="1"/>
              <a:t>haleloia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Raiso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famindrampo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953776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546</vt:lpstr>
      <vt:lpstr>1 Haleloia, haleloia !     Jeso no Mpamonjiko,     Haleloia, haleloia !     Afaka ny heloko.    Sambatra  aho, tretrika aho,     Ahy re ny lanitra,    Haleloia, haleloia !      Jeso no Mpanavotra.</vt:lpstr>
      <vt:lpstr>2 Haleloia, haleloia !     Ravoravo re ny fo,    Haleloia, haleloia !     Jeso re no soloko.    Afaka aho, afaka aho,     Levona ny otako ;    Haleloia, haleloia !      Lanitra no lovako.</vt:lpstr>
      <vt:lpstr>3 Haleloia, haleloia !     Matokia hianao.    Haleloia, haleloia !     Maty mba ho solonao.    Jeso Tompo mahatoky,     Ry mpanota very ô !    Haleloia, haleloia !     Raiso ny famindrampo.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546</dc:title>
  <dc:creator>ami</dc:creator>
  <cp:lastModifiedBy>ami</cp:lastModifiedBy>
  <cp:revision>1</cp:revision>
  <dcterms:created xsi:type="dcterms:W3CDTF">2014-10-31T10:50:32Z</dcterms:created>
  <dcterms:modified xsi:type="dcterms:W3CDTF">2014-10-31T10:52:43Z</dcterms:modified>
</cp:coreProperties>
</file>