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71" r:id="rId5"/>
    <p:sldId id="263" r:id="rId6"/>
    <p:sldId id="268" r:id="rId7"/>
    <p:sldId id="276" r:id="rId8"/>
    <p:sldId id="264" r:id="rId9"/>
    <p:sldId id="269" r:id="rId10"/>
    <p:sldId id="275" r:id="rId11"/>
    <p:sldId id="265" r:id="rId12"/>
    <p:sldId id="270" r:id="rId13"/>
    <p:sldId id="274" r:id="rId14"/>
    <p:sldId id="266" r:id="rId15"/>
    <p:sldId id="272" r:id="rId16"/>
    <p:sldId id="273" r:id="rId17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57356" y="3214692"/>
            <a:ext cx="46301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>
                <a:solidFill>
                  <a:srgbClr val="FFFF00"/>
                </a:solidFill>
              </a:rPr>
              <a:t>Jesosy</a:t>
            </a:r>
            <a:r>
              <a:rPr lang="fr-FR" sz="4000" b="1" dirty="0" smtClean="0">
                <a:solidFill>
                  <a:srgbClr val="FFFF00"/>
                </a:solidFill>
              </a:rPr>
              <a:t> no </a:t>
            </a:r>
            <a:r>
              <a:rPr lang="fr-FR" sz="4000" b="1" dirty="0" err="1" smtClean="0">
                <a:solidFill>
                  <a:srgbClr val="FFFF00"/>
                </a:solidFill>
              </a:rPr>
              <a:t>asandratro</a:t>
            </a:r>
            <a:endParaRPr lang="fr-FR" sz="4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3478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>
                <a:solidFill>
                  <a:srgbClr val="FFFF00"/>
                </a:solidFill>
              </a:rPr>
              <a:t>549</a:t>
            </a:r>
            <a:endParaRPr lang="fr-FR" sz="199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759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foko ô! Ankalazao</a:t>
            </a:r>
          </a:p>
          <a:p>
            <a:pPr algn="ctr"/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lzay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endParaRPr lang="fr-FR" sz="7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5242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6600" b="1" dirty="0" smtClean="0">
                <a:solidFill>
                  <a:srgbClr val="FF0000"/>
                </a:solidFill>
              </a:rPr>
              <a:t>4. </a:t>
            </a:r>
            <a:r>
              <a:rPr lang="sv-SE" sz="6600" b="1" dirty="0" smtClean="0">
                <a:solidFill>
                  <a:srgbClr val="FFFF00"/>
                </a:solidFill>
              </a:rPr>
              <a:t>Ny hanitry ny lanitra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Mamerovero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fatratra</a:t>
            </a:r>
            <a:r>
              <a:rPr lang="fr-FR" sz="6600" b="1" dirty="0" smtClean="0">
                <a:solidFill>
                  <a:srgbClr val="FFFF00"/>
                </a:solidFill>
              </a:rPr>
              <a:t> ; 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kalon'ny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voavotra</a:t>
            </a:r>
            <a:endParaRPr lang="fr-FR" sz="66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Manatsika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ahy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hiakatra</a:t>
            </a:r>
            <a:r>
              <a:rPr lang="fr-FR" sz="6600" b="1" dirty="0" smtClean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tavan'ny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Mpamonjiko</a:t>
            </a:r>
            <a:endParaRPr lang="fr-FR" sz="6600" b="1" dirty="0">
              <a:solidFill>
                <a:srgbClr val="FFFF00"/>
              </a:solidFill>
            </a:endParaRPr>
          </a:p>
          <a:p>
            <a:pPr algn="ctr"/>
            <a:r>
              <a:rPr lang="fr-FR" sz="6600" b="1" dirty="0">
                <a:solidFill>
                  <a:srgbClr val="FFFF00"/>
                </a:solidFill>
              </a:rPr>
              <a:t>No </a:t>
            </a:r>
            <a:r>
              <a:rPr lang="fr-FR" sz="6600" b="1" dirty="0" err="1">
                <a:solidFill>
                  <a:srgbClr val="FFFF00"/>
                </a:solidFill>
              </a:rPr>
              <a:t>tsinjon'ny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fanahiko</a:t>
            </a:r>
            <a:r>
              <a:rPr lang="fr-FR" sz="6600" b="1" dirty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tavany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manafaka</a:t>
            </a:r>
            <a:endParaRPr lang="fr-FR" sz="6600" b="1" dirty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aizina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ao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anatiko</a:t>
            </a:r>
            <a:r>
              <a:rPr lang="fr-FR" sz="6600" b="1" dirty="0">
                <a:solidFill>
                  <a:srgbClr val="FFFF00"/>
                </a:solidFill>
              </a:rPr>
              <a:t> :</a:t>
            </a:r>
            <a:endParaRPr lang="pt-BR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68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759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foko ô! Ankalazao</a:t>
            </a:r>
          </a:p>
          <a:p>
            <a:pPr algn="ctr"/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lzay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endParaRPr lang="fr-FR" sz="7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182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22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5. </a:t>
            </a:r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masoko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mibanjina</a:t>
            </a:r>
            <a:endParaRPr lang="fr-FR" sz="66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Tahaka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mpiambina</a:t>
            </a:r>
            <a:r>
              <a:rPr lang="fr-FR" sz="6600" b="1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Maniry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Mpamonjiko</a:t>
            </a:r>
            <a:endParaRPr lang="fr-FR" sz="66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600" b="1" dirty="0" smtClean="0">
                <a:solidFill>
                  <a:srgbClr val="FFFF00"/>
                </a:solidFill>
              </a:rPr>
              <a:t>Ho </a:t>
            </a:r>
            <a:r>
              <a:rPr lang="fr-FR" sz="6600" b="1" dirty="0" err="1" smtClean="0">
                <a:solidFill>
                  <a:srgbClr val="FFFF00"/>
                </a:solidFill>
              </a:rPr>
              <a:t>tafahaona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amiko</a:t>
            </a:r>
            <a:r>
              <a:rPr lang="fr-FR" sz="6600" b="1" dirty="0" smtClean="0">
                <a:solidFill>
                  <a:srgbClr val="FFFF00"/>
                </a:solidFill>
              </a:rPr>
              <a:t>,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22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Izaho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hovimbininy</a:t>
            </a:r>
            <a:endParaRPr lang="fr-FR" sz="6600" b="1" dirty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Hipetraka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eo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anilany</a:t>
            </a:r>
            <a:r>
              <a:rPr lang="fr-FR" sz="6600" b="1" dirty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Hanao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hiran-danitra</a:t>
            </a:r>
            <a:endParaRPr lang="fr-FR" sz="6600" b="1" dirty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Sy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honina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finaritra</a:t>
            </a:r>
            <a:r>
              <a:rPr lang="fr-FR" sz="6600" b="1" dirty="0">
                <a:solidFill>
                  <a:srgbClr val="FFFF0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3172950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759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foko ô! Ankalazao</a:t>
            </a:r>
          </a:p>
          <a:p>
            <a:pPr algn="ctr"/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lzay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endParaRPr lang="fr-FR" sz="7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0298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157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1. </a:t>
            </a:r>
            <a:r>
              <a:rPr lang="fr-FR" sz="6000" b="1" dirty="0" err="1" smtClean="0">
                <a:solidFill>
                  <a:srgbClr val="FFFF00"/>
                </a:solidFill>
              </a:rPr>
              <a:t>Jesosy</a:t>
            </a:r>
            <a:r>
              <a:rPr lang="fr-FR" sz="6000" b="1" dirty="0" smtClean="0">
                <a:solidFill>
                  <a:srgbClr val="FFFF00"/>
                </a:solidFill>
              </a:rPr>
              <a:t> no </a:t>
            </a:r>
            <a:r>
              <a:rPr lang="fr-FR" sz="6000" b="1" dirty="0" err="1" smtClean="0">
                <a:solidFill>
                  <a:srgbClr val="FFFF00"/>
                </a:solidFill>
              </a:rPr>
              <a:t>asandratro</a:t>
            </a:r>
            <a:r>
              <a:rPr lang="fr-FR" sz="6000" b="1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000" b="1" dirty="0" smtClean="0">
                <a:solidFill>
                  <a:srgbClr val="FFFF00"/>
                </a:solidFill>
              </a:rPr>
              <a:t>Fa </a:t>
            </a:r>
            <a:r>
              <a:rPr lang="fr-FR" sz="6000" b="1" dirty="0" err="1" smtClean="0">
                <a:solidFill>
                  <a:srgbClr val="FFFF00"/>
                </a:solidFill>
              </a:rPr>
              <a:t>Izy</a:t>
            </a:r>
            <a:r>
              <a:rPr lang="fr-FR" sz="6000" b="1" dirty="0" smtClean="0">
                <a:solidFill>
                  <a:srgbClr val="FFFF00"/>
                </a:solidFill>
              </a:rPr>
              <a:t> no </a:t>
            </a:r>
            <a:r>
              <a:rPr lang="fr-FR" sz="6000" b="1" dirty="0" err="1" smtClean="0">
                <a:solidFill>
                  <a:srgbClr val="FFFF00"/>
                </a:solidFill>
              </a:rPr>
              <a:t>Mpanavotro</a:t>
            </a:r>
            <a:r>
              <a:rPr lang="fr-FR" sz="6000" b="1" dirty="0" smtClean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000" b="1" dirty="0" err="1" smtClean="0">
                <a:solidFill>
                  <a:srgbClr val="FFFF00"/>
                </a:solidFill>
              </a:rPr>
              <a:t>Ny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tànany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nanafaka</a:t>
            </a:r>
            <a:endParaRPr lang="fr-FR" sz="60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000" b="1" dirty="0" err="1" smtClean="0">
                <a:solidFill>
                  <a:srgbClr val="FFFF00"/>
                </a:solidFill>
              </a:rPr>
              <a:t>Ny</a:t>
            </a:r>
            <a:r>
              <a:rPr lang="fr-FR" sz="6000" b="1" dirty="0" smtClean="0">
                <a:solidFill>
                  <a:srgbClr val="FFFF00"/>
                </a:solidFill>
              </a:rPr>
              <a:t> </a:t>
            </a:r>
            <a:r>
              <a:rPr lang="fr-FR" sz="6000" b="1" dirty="0" err="1" smtClean="0">
                <a:solidFill>
                  <a:srgbClr val="FFFF00"/>
                </a:solidFill>
              </a:rPr>
              <a:t>aiko</a:t>
            </a:r>
            <a:r>
              <a:rPr lang="fr-FR" sz="6000" b="1" dirty="0" smtClean="0">
                <a:solidFill>
                  <a:srgbClr val="FFFF00"/>
                </a:solidFill>
              </a:rPr>
              <a:t> tao an-</a:t>
            </a:r>
            <a:r>
              <a:rPr lang="fr-FR" sz="6000" b="1" dirty="0" err="1" smtClean="0">
                <a:solidFill>
                  <a:srgbClr val="FFFF00"/>
                </a:solidFill>
              </a:rPr>
              <a:t>davaka</a:t>
            </a:r>
            <a:r>
              <a:rPr lang="fr-FR" sz="6000" b="1" dirty="0" smtClean="0">
                <a:solidFill>
                  <a:srgbClr val="FFFF00"/>
                </a:solidFill>
              </a:rPr>
              <a:t> ;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5157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>
                <a:solidFill>
                  <a:srgbClr val="FFFF00"/>
                </a:solidFill>
              </a:rPr>
              <a:t>Ny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rafiko</a:t>
            </a:r>
            <a:r>
              <a:rPr lang="fr-FR" sz="6000" b="1" dirty="0">
                <a:solidFill>
                  <a:srgbClr val="FFFF00"/>
                </a:solidFill>
              </a:rPr>
              <a:t> ho </a:t>
            </a:r>
            <a:r>
              <a:rPr lang="fr-FR" sz="6000" b="1" dirty="0" err="1">
                <a:solidFill>
                  <a:srgbClr val="FFFF00"/>
                </a:solidFill>
              </a:rPr>
              <a:t>ketraka</a:t>
            </a:r>
            <a:r>
              <a:rPr lang="fr-FR" sz="6000" b="1" dirty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000" b="1" dirty="0" err="1">
                <a:solidFill>
                  <a:srgbClr val="FFFF00"/>
                </a:solidFill>
              </a:rPr>
              <a:t>Izaho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afa-kenatra</a:t>
            </a:r>
            <a:r>
              <a:rPr lang="fr-FR" sz="60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000" b="1" dirty="0">
                <a:solidFill>
                  <a:srgbClr val="FFFF00"/>
                </a:solidFill>
              </a:rPr>
              <a:t>Fa </a:t>
            </a:r>
            <a:r>
              <a:rPr lang="fr-FR" sz="6000" b="1" dirty="0" err="1">
                <a:solidFill>
                  <a:srgbClr val="FFFF00"/>
                </a:solidFill>
              </a:rPr>
              <a:t>manana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ny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Tompoko</a:t>
            </a:r>
            <a:r>
              <a:rPr lang="fr-FR" sz="60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000" b="1" dirty="0" err="1">
                <a:solidFill>
                  <a:srgbClr val="FFFF00"/>
                </a:solidFill>
              </a:rPr>
              <a:t>lzay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mandako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sy</a:t>
            </a:r>
            <a:r>
              <a:rPr lang="fr-FR" sz="6000" b="1" dirty="0">
                <a:solidFill>
                  <a:srgbClr val="FFFF00"/>
                </a:solidFill>
              </a:rPr>
              <a:t> </a:t>
            </a:r>
            <a:r>
              <a:rPr lang="fr-FR" sz="6000" b="1" dirty="0" err="1">
                <a:solidFill>
                  <a:srgbClr val="FFFF00"/>
                </a:solidFill>
              </a:rPr>
              <a:t>aroko</a:t>
            </a:r>
            <a:r>
              <a:rPr lang="fr-FR" sz="6000" b="1" dirty="0">
                <a:solidFill>
                  <a:srgbClr val="FFFF00"/>
                </a:solidFill>
              </a:rPr>
              <a:t> ;</a:t>
            </a:r>
          </a:p>
        </p:txBody>
      </p:sp>
    </p:spTree>
    <p:extLst>
      <p:ext uri="{BB962C8B-B14F-4D97-AF65-F5344CB8AC3E}">
        <p14:creationId xmlns:p14="http://schemas.microsoft.com/office/powerpoint/2010/main" val="5395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759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foko ô! Ankalazao</a:t>
            </a:r>
          </a:p>
          <a:p>
            <a:pPr algn="ctr"/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lzay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endParaRPr lang="fr-FR" sz="7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8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2. </a:t>
            </a:r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tsiron'ny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fiainana</a:t>
            </a:r>
            <a:endParaRPr lang="fr-FR" sz="66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Ananako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sahady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re</a:t>
            </a:r>
            <a:r>
              <a:rPr lang="fr-FR" sz="6600" b="1" dirty="0" smtClean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600" b="1" dirty="0" smtClean="0">
                <a:solidFill>
                  <a:srgbClr val="FFFF00"/>
                </a:solidFill>
              </a:rPr>
              <a:t>Fa </a:t>
            </a:r>
            <a:r>
              <a:rPr lang="fr-FR" sz="6600" b="1" dirty="0" err="1" smtClean="0">
                <a:solidFill>
                  <a:srgbClr val="FFFF00"/>
                </a:solidFill>
              </a:rPr>
              <a:t>efa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rnby</a:t>
            </a:r>
            <a:r>
              <a:rPr lang="fr-FR" sz="6600" b="1" dirty="0" smtClean="0">
                <a:solidFill>
                  <a:srgbClr val="FFFF00"/>
                </a:solidFill>
              </a:rPr>
              <a:t> an-</a:t>
            </a:r>
            <a:r>
              <a:rPr lang="fr-FR" sz="6600" b="1" dirty="0" err="1" smtClean="0">
                <a:solidFill>
                  <a:srgbClr val="FFFF00"/>
                </a:solidFill>
              </a:rPr>
              <a:t>tànana</a:t>
            </a:r>
            <a:endParaRPr lang="fr-FR" sz="6600" b="1" dirty="0" smtClean="0">
              <a:solidFill>
                <a:srgbClr val="FFFF00"/>
              </a:solidFill>
            </a:endParaRP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famonjena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lehibe</a:t>
            </a:r>
            <a:r>
              <a:rPr lang="fr-FR" sz="6600" b="1" dirty="0" smtClean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897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ranon'aina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azoko</a:t>
            </a:r>
            <a:r>
              <a:rPr lang="fr-FR" sz="66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mofon'aina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haniko</a:t>
            </a:r>
            <a:r>
              <a:rPr lang="fr-FR" sz="6600" b="1" dirty="0">
                <a:solidFill>
                  <a:srgbClr val="FFFF00"/>
                </a:solidFill>
              </a:rPr>
              <a:t>, 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Sakafo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mahatanjaka</a:t>
            </a:r>
            <a:r>
              <a:rPr lang="fr-FR" sz="66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Mamelona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reraka</a:t>
            </a:r>
            <a:r>
              <a:rPr lang="fr-FR" sz="6600" b="1" dirty="0">
                <a:solidFill>
                  <a:srgbClr val="FFFF00"/>
                </a:solidFill>
              </a:rPr>
              <a:t>; </a:t>
            </a:r>
            <a:endParaRPr lang="fr-FR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744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6759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foko ô! Ankalazao</a:t>
            </a:r>
          </a:p>
          <a:p>
            <a:pPr algn="ctr"/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lzay</a:t>
            </a:r>
            <a:r>
              <a:rPr lang="fr-FR" sz="72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i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endParaRPr lang="fr-FR" sz="7200" b="1" i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14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600" b="1" dirty="0" smtClean="0">
                <a:solidFill>
                  <a:srgbClr val="FF0000"/>
                </a:solidFill>
              </a:rPr>
              <a:t>3. </a:t>
            </a:r>
            <a:r>
              <a:rPr lang="pl-PL" sz="6600" b="1" dirty="0" smtClean="0">
                <a:solidFill>
                  <a:srgbClr val="FFFF00"/>
                </a:solidFill>
              </a:rPr>
              <a:t>Ny rany no anjarako,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ainy</a:t>
            </a:r>
            <a:r>
              <a:rPr lang="fr-FR" sz="6600" b="1" dirty="0" smtClean="0">
                <a:solidFill>
                  <a:srgbClr val="FFFF00"/>
                </a:solidFill>
              </a:rPr>
              <a:t> no </a:t>
            </a:r>
            <a:r>
              <a:rPr lang="fr-FR" sz="6600" b="1" dirty="0" err="1" smtClean="0">
                <a:solidFill>
                  <a:srgbClr val="FFFF00"/>
                </a:solidFill>
              </a:rPr>
              <a:t>fananako</a:t>
            </a:r>
            <a:r>
              <a:rPr lang="fr-FR" sz="6600" b="1" dirty="0" smtClean="0">
                <a:solidFill>
                  <a:srgbClr val="FFFF00"/>
                </a:solidFill>
              </a:rPr>
              <a:t> ; 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lanitra</a:t>
            </a:r>
            <a:r>
              <a:rPr lang="fr-FR" sz="6600" b="1" dirty="0" smtClean="0">
                <a:solidFill>
                  <a:srgbClr val="FFFF00"/>
                </a:solidFill>
              </a:rPr>
              <a:t> ho </a:t>
            </a:r>
            <a:r>
              <a:rPr lang="fr-FR" sz="6600" b="1" dirty="0" err="1" smtClean="0">
                <a:solidFill>
                  <a:srgbClr val="FFFF00"/>
                </a:solidFill>
              </a:rPr>
              <a:t>lovako</a:t>
            </a:r>
            <a:r>
              <a:rPr lang="fr-FR" sz="6600" b="1" dirty="0" smtClean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fr-FR" sz="6600" b="1" dirty="0" err="1" smtClean="0">
                <a:solidFill>
                  <a:srgbClr val="FFFF00"/>
                </a:solidFill>
              </a:rPr>
              <a:t>Ny</a:t>
            </a:r>
            <a:r>
              <a:rPr lang="fr-FR" sz="6600" b="1" dirty="0" smtClean="0">
                <a:solidFill>
                  <a:srgbClr val="FFFF00"/>
                </a:solidFill>
              </a:rPr>
              <a:t> </a:t>
            </a:r>
            <a:r>
              <a:rPr lang="fr-FR" sz="6600" b="1" dirty="0" err="1" smtClean="0">
                <a:solidFill>
                  <a:srgbClr val="FFFF00"/>
                </a:solidFill>
              </a:rPr>
              <a:t>tany</a:t>
            </a:r>
            <a:r>
              <a:rPr lang="fr-FR" sz="6600" b="1" dirty="0" smtClean="0">
                <a:solidFill>
                  <a:srgbClr val="FFFF00"/>
                </a:solidFill>
              </a:rPr>
              <a:t> dia </a:t>
            </a:r>
            <a:r>
              <a:rPr lang="fr-FR" sz="6600" b="1" dirty="0" err="1" smtClean="0">
                <a:solidFill>
                  <a:srgbClr val="FFFF00"/>
                </a:solidFill>
              </a:rPr>
              <a:t>hilaozako</a:t>
            </a:r>
            <a:r>
              <a:rPr lang="fr-FR" sz="6600" b="1" dirty="0" smtClean="0">
                <a:solidFill>
                  <a:srgbClr val="FFFF00"/>
                </a:solidFill>
              </a:rPr>
              <a:t>;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ota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tsy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hanaraka</a:t>
            </a:r>
            <a:r>
              <a:rPr lang="fr-FR" sz="66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nn-NO" sz="6600" b="1" dirty="0">
                <a:solidFill>
                  <a:srgbClr val="FFFF00"/>
                </a:solidFill>
              </a:rPr>
              <a:t>Ny ady dia ho tapaka, </a:t>
            </a:r>
          </a:p>
          <a:p>
            <a:pPr algn="ctr"/>
            <a:r>
              <a:rPr lang="fr-FR" sz="6600" b="1" dirty="0" err="1">
                <a:solidFill>
                  <a:srgbClr val="FFFF00"/>
                </a:solidFill>
              </a:rPr>
              <a:t>Ny</a:t>
            </a:r>
            <a:r>
              <a:rPr lang="fr-FR" sz="6600" b="1" dirty="0">
                <a:solidFill>
                  <a:srgbClr val="FFFF00"/>
                </a:solidFill>
              </a:rPr>
              <a:t> </a:t>
            </a:r>
            <a:r>
              <a:rPr lang="fr-FR" sz="6600" b="1" dirty="0" err="1">
                <a:solidFill>
                  <a:srgbClr val="FFFF00"/>
                </a:solidFill>
              </a:rPr>
              <a:t>aloka</a:t>
            </a:r>
            <a:r>
              <a:rPr lang="fr-FR" sz="6600" b="1" dirty="0">
                <a:solidFill>
                  <a:srgbClr val="FFFF00"/>
                </a:solidFill>
              </a:rPr>
              <a:t> ho </a:t>
            </a:r>
            <a:r>
              <a:rPr lang="fr-FR" sz="6600" b="1" dirty="0" err="1">
                <a:solidFill>
                  <a:srgbClr val="FFFF00"/>
                </a:solidFill>
              </a:rPr>
              <a:t>tapitra</a:t>
            </a:r>
            <a:r>
              <a:rPr lang="fr-FR" sz="6600" b="1" dirty="0">
                <a:solidFill>
                  <a:srgbClr val="FFFF00"/>
                </a:solidFill>
              </a:rPr>
              <a:t>,</a:t>
            </a:r>
          </a:p>
          <a:p>
            <a:pPr algn="ctr"/>
            <a:r>
              <a:rPr lang="pt-BR" sz="6600" b="1" dirty="0">
                <a:solidFill>
                  <a:srgbClr val="FFFF00"/>
                </a:solidFill>
              </a:rPr>
              <a:t>Fa ao ny tena zavatra ;</a:t>
            </a:r>
            <a:endParaRPr lang="fr-FR" sz="6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98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222</Words>
  <Application>Microsoft Office PowerPoint</Application>
  <PresentationFormat>Affichage à l'écran (16:9)</PresentationFormat>
  <Paragraphs>52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11</cp:revision>
  <dcterms:created xsi:type="dcterms:W3CDTF">2012-12-15T15:29:56Z</dcterms:created>
  <dcterms:modified xsi:type="dcterms:W3CDTF">2014-10-31T10:59:05Z</dcterms:modified>
</cp:coreProperties>
</file>