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1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3BE-6B84-4642-B6FF-F95D7E0D43D3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C4BF-4577-4F02-A2E3-94D1A49C2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31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3BE-6B84-4642-B6FF-F95D7E0D43D3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C4BF-4577-4F02-A2E3-94D1A49C2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15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3BE-6B84-4642-B6FF-F95D7E0D43D3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C4BF-4577-4F02-A2E3-94D1A49C2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47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3BE-6B84-4642-B6FF-F95D7E0D43D3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C4BF-4577-4F02-A2E3-94D1A49C2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68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3BE-6B84-4642-B6FF-F95D7E0D43D3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C4BF-4577-4F02-A2E3-94D1A49C2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07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3BE-6B84-4642-B6FF-F95D7E0D43D3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C4BF-4577-4F02-A2E3-94D1A49C2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56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3BE-6B84-4642-B6FF-F95D7E0D43D3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C4BF-4577-4F02-A2E3-94D1A49C2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2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3BE-6B84-4642-B6FF-F95D7E0D43D3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C4BF-4577-4F02-A2E3-94D1A49C2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5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3BE-6B84-4642-B6FF-F95D7E0D43D3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C4BF-4577-4F02-A2E3-94D1A49C2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20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3BE-6B84-4642-B6FF-F95D7E0D43D3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C4BF-4577-4F02-A2E3-94D1A49C2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91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3BE-6B84-4642-B6FF-F95D7E0D43D3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C4BF-4577-4F02-A2E3-94D1A49C2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04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B3BE-6B84-4642-B6FF-F95D7E0D43D3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2C4BF-4577-4F02-A2E3-94D1A49C2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7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4400" b="1" dirty="0" smtClean="0"/>
              <a:t>55</a:t>
            </a:r>
            <a:endParaRPr lang="fr-FR" sz="34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/>
              <a:t>1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andron’ny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fahasoavana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Miposaka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antsika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Manerana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tontolo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izao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tarany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efa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hita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Ka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ravo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olombelona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Fa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lasa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alintsika</a:t>
            </a:r>
            <a:r>
              <a:rPr lang="en-GB" sz="5400" b="1" dirty="0" smtClean="0">
                <a:effectLst/>
              </a:rPr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10726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/>
              <a:t>2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Niova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terý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alina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Fa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teraka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Mpamonjy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Mamiratra</a:t>
            </a:r>
            <a:r>
              <a:rPr lang="en-GB" sz="5400" b="1" dirty="0" smtClean="0">
                <a:effectLst/>
              </a:rPr>
              <a:t> re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lanitra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Miseho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vonjy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Ka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lasa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tokoa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aizina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Mihoby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voavonjy</a:t>
            </a:r>
            <a:r>
              <a:rPr lang="en-GB" sz="5400" b="1" dirty="0" smtClean="0">
                <a:effectLst/>
              </a:rPr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53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/>
              <a:t>3</a:t>
            </a:r>
            <a:r>
              <a:rPr lang="en-GB" sz="5400" b="1" dirty="0" smtClean="0">
                <a:effectLst/>
              </a:rPr>
              <a:t> Na </a:t>
            </a:r>
            <a:r>
              <a:rPr lang="en-GB" sz="5400" b="1" dirty="0" err="1" smtClean="0">
                <a:effectLst/>
              </a:rPr>
              <a:t>dia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nahay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nihira</a:t>
            </a:r>
            <a:r>
              <a:rPr lang="en-GB" sz="5400" b="1" dirty="0" smtClean="0">
                <a:effectLst/>
              </a:rPr>
              <a:t> re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hazo</a:t>
            </a:r>
            <a:r>
              <a:rPr lang="en-GB" sz="5400" b="1" dirty="0" smtClean="0">
                <a:effectLst/>
              </a:rPr>
              <a:t> an-</a:t>
            </a:r>
            <a:r>
              <a:rPr lang="en-GB" sz="5400" b="1" dirty="0" err="1" smtClean="0">
                <a:effectLst/>
              </a:rPr>
              <a:t>ala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rehetra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Ka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afa-mikalo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ravina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Hidera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Avo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indrindra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Tsy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ampy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fanandratana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Tompon’ny</a:t>
            </a:r>
            <a:r>
              <a:rPr lang="en-GB" sz="5400" b="1" dirty="0" smtClean="0">
                <a:effectLst/>
              </a:rPr>
              <a:t> ain-</a:t>
            </a:r>
            <a:r>
              <a:rPr lang="en-GB" sz="5400" b="1" dirty="0" err="1" smtClean="0">
                <a:effectLst/>
              </a:rPr>
              <a:t>drehetra</a:t>
            </a:r>
            <a:r>
              <a:rPr lang="en-GB" sz="5400" b="1" dirty="0" smtClean="0">
                <a:effectLst/>
              </a:rPr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19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/>
              <a:t>4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feon’ny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olonao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Misandratra</a:t>
            </a:r>
            <a:r>
              <a:rPr lang="en-GB" sz="5400" b="1" dirty="0" smtClean="0">
                <a:effectLst/>
              </a:rPr>
              <a:t>, </a:t>
            </a:r>
            <a:r>
              <a:rPr lang="en-GB" sz="5400" b="1" dirty="0" err="1" smtClean="0">
                <a:effectLst/>
              </a:rPr>
              <a:t>ry</a:t>
            </a:r>
            <a:r>
              <a:rPr lang="en-GB" sz="5400" b="1" dirty="0" smtClean="0">
                <a:effectLst/>
              </a:rPr>
              <a:t> Jehovah,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Hidera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fitiavanao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Sy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indrafonao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soa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Niaro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fiangonanao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Hatramin’ny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fahagola</a:t>
            </a:r>
            <a:r>
              <a:rPr lang="en-GB" sz="5400" b="1" dirty="0" smtClean="0">
                <a:effectLst/>
              </a:rPr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372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/>
              <a:t>5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an’ny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tanindrazanay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i="1" dirty="0" err="1" smtClean="0">
                <a:effectLst/>
              </a:rPr>
              <a:t>I</a:t>
            </a:r>
            <a:r>
              <a:rPr lang="en-GB" sz="5400" b="1" dirty="0" err="1" smtClean="0">
                <a:effectLst/>
              </a:rPr>
              <a:t>zahay</a:t>
            </a:r>
            <a:r>
              <a:rPr lang="en-GB" sz="5400" b="1" dirty="0" smtClean="0">
                <a:effectLst/>
              </a:rPr>
              <a:t> re, </a:t>
            </a:r>
            <a:r>
              <a:rPr lang="en-GB" sz="5400" b="1" dirty="0" err="1" smtClean="0">
                <a:effectLst/>
              </a:rPr>
              <a:t>ry</a:t>
            </a:r>
            <a:r>
              <a:rPr lang="en-GB" sz="5400" b="1" dirty="0" smtClean="0">
                <a:effectLst/>
              </a:rPr>
              <a:t> Ray </a:t>
            </a:r>
            <a:r>
              <a:rPr lang="en-GB" sz="5400" b="1" dirty="0" err="1" smtClean="0">
                <a:effectLst/>
              </a:rPr>
              <a:t>Tsitoha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Ka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hiditra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ao</a:t>
            </a:r>
            <a:r>
              <a:rPr lang="en-GB" sz="5400" b="1" dirty="0" smtClean="0">
                <a:effectLst/>
              </a:rPr>
              <a:t> an-</a:t>
            </a:r>
            <a:r>
              <a:rPr lang="en-GB" sz="5400" b="1" dirty="0" err="1" smtClean="0">
                <a:effectLst/>
              </a:rPr>
              <a:t>tranon</a:t>
            </a:r>
            <a:r>
              <a:rPr lang="en-GB" sz="5400" b="1" dirty="0" smtClean="0">
                <a:effectLst/>
              </a:rPr>
              <a:t>-</a:t>
            </a:r>
            <a:r>
              <a:rPr lang="en-GB" sz="5400" b="1" dirty="0" err="1" smtClean="0">
                <a:effectLst/>
              </a:rPr>
              <a:t>dRay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Nomanin’Ilay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Mpialoha</a:t>
            </a:r>
            <a:r>
              <a:rPr lang="en-GB" sz="5400" b="1" dirty="0" smtClean="0">
                <a:effectLst/>
              </a:rPr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olonao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dia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tafaray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Hidera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Anao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tokoa</a:t>
            </a:r>
            <a:r>
              <a:rPr lang="en-GB" sz="5400" b="1" dirty="0" smtClean="0">
                <a:effectLst/>
              </a:rPr>
              <a:t> !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98231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55</vt:lpstr>
      <vt:lpstr>1 Ny andron’ny fahasoavana Miposaka ho antsika Manerana izao tontolo izao, Ny tarany efa hita, Ka ravo ny olombelona, Fa lasa ny alintsika.</vt:lpstr>
      <vt:lpstr>2 Niova terý ny alina, Fa teraka ny Mpamonjy, Mamiratra re ny lanitra, Miseho izao ny vonjy, Ka lasa tokoa ny aizina, Mihoby ny voavonjy.</vt:lpstr>
      <vt:lpstr>3 Na dia ho nahay nihira re Ny hazo an-ala rehetra, Ka afa-mikalo ny ravina Hidera ny Avo indrindra, Tsy ampy ho fanandratana Ny Tompon’ny ain-drehetra.</vt:lpstr>
      <vt:lpstr>4 Ny feon’ny olonao izao Misandratra, ry Jehovah, Hidera ny fitiavanao Sy ny indrafonao soa Niaro ny fiangonanao Hatramin’ny fahagola.</vt:lpstr>
      <vt:lpstr>5 Ho an’ny tanindrazanay Izahay re, ry Ray Tsitoha, Ka hiditra ao an-tranon-dRay Nomanin’Ilay Mpialoha ; Ny olonao dia ho tafaray Hidera Anao tokoa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</dc:title>
  <dc:creator>SONO</dc:creator>
  <cp:lastModifiedBy>SONO</cp:lastModifiedBy>
  <cp:revision>1</cp:revision>
  <dcterms:created xsi:type="dcterms:W3CDTF">2014-10-10T09:08:11Z</dcterms:created>
  <dcterms:modified xsi:type="dcterms:W3CDTF">2014-10-10T09:17:34Z</dcterms:modified>
</cp:coreProperties>
</file>