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5918" y="3321849"/>
            <a:ext cx="5914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</a:t>
            </a:r>
            <a:r>
              <a:rPr lang="fr-FR" sz="4000" b="1" dirty="0" smtClean="0"/>
              <a:t> ô,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maina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1835696" y="65112"/>
            <a:ext cx="54726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550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753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1.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 ô,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maina</a:t>
            </a:r>
            <a:r>
              <a:rPr lang="fr-FR" sz="5400" b="1" dirty="0" smtClean="0"/>
              <a:t> </a:t>
            </a:r>
          </a:p>
          <a:p>
            <a:pPr algn="ctr"/>
            <a:r>
              <a:rPr lang="fr-FR" sz="5400" b="1" dirty="0" smtClean="0"/>
              <a:t>No </a:t>
            </a:r>
            <a:r>
              <a:rPr lang="fr-FR" sz="5400" b="1" dirty="0" err="1" smtClean="0"/>
              <a:t>itoerako</a:t>
            </a:r>
            <a:r>
              <a:rPr lang="fr-FR" sz="5400" b="1" dirty="0" smtClean="0"/>
              <a:t> ;</a:t>
            </a:r>
          </a:p>
          <a:p>
            <a:pPr algn="ctr"/>
            <a:r>
              <a:rPr lang="fr-FR" sz="5400" b="1" dirty="0" err="1" smtClean="0"/>
              <a:t>Midina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Andon'aina</a:t>
            </a:r>
            <a:r>
              <a:rPr lang="fr-FR" sz="5400" b="1" dirty="0" smtClean="0"/>
              <a:t> </a:t>
            </a:r>
          </a:p>
          <a:p>
            <a:pPr algn="ctr"/>
            <a:r>
              <a:rPr lang="fr-FR" sz="5400" b="1" dirty="0" smtClean="0"/>
              <a:t>Ho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anatiko</a:t>
            </a:r>
            <a:r>
              <a:rPr lang="fr-FR" sz="5400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b="1" dirty="0" smtClean="0"/>
              <a:t>2. Tsy aloka malaky lasa</a:t>
            </a:r>
          </a:p>
          <a:p>
            <a:pPr algn="ctr"/>
            <a:r>
              <a:rPr lang="fr-FR" sz="6600" b="1" dirty="0" smtClean="0"/>
              <a:t>No </a:t>
            </a:r>
            <a:r>
              <a:rPr lang="fr-FR" sz="6600" b="1" dirty="0" err="1" smtClean="0"/>
              <a:t>angatahiko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smtClean="0"/>
              <a:t>Fa </a:t>
            </a:r>
            <a:r>
              <a:rPr lang="fr-FR" sz="6600" b="1" dirty="0" err="1" smtClean="0"/>
              <a:t>hery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monina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hiasa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hanavao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</a:t>
            </a:r>
            <a:r>
              <a:rPr lang="fr-FR" sz="6600" b="1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35767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3.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afonao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ampandreseo</a:t>
            </a:r>
            <a:r>
              <a:rPr lang="fr-FR" sz="6000" b="1" dirty="0" smtClean="0"/>
              <a:t> 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afon'nofoko</a:t>
            </a:r>
            <a:r>
              <a:rPr lang="fr-FR" sz="6000" b="1" dirty="0" smtClean="0"/>
              <a:t> ;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sitrakao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anie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hekeko</a:t>
            </a:r>
            <a:r>
              <a:rPr lang="fr-FR" sz="6000" b="1" dirty="0" smtClean="0"/>
              <a:t> </a:t>
            </a:r>
          </a:p>
          <a:p>
            <a:pPr algn="ctr"/>
            <a:r>
              <a:rPr lang="fr-FR" sz="6000" b="1" dirty="0" smtClean="0"/>
              <a:t>Ho </a:t>
            </a:r>
            <a:r>
              <a:rPr lang="fr-FR" sz="6000" b="1" dirty="0" err="1" smtClean="0"/>
              <a:t>tena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sitrako</a:t>
            </a:r>
            <a:r>
              <a:rPr lang="fr-FR" sz="6000" b="1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b="1" dirty="0" smtClean="0"/>
              <a:t>4. He, tena zavatra ilaiko</a:t>
            </a:r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hohavaozinao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ainao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asoloy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aiko</a:t>
            </a:r>
            <a:endParaRPr lang="fr-FR" sz="6600" b="1" dirty="0" smtClean="0"/>
          </a:p>
          <a:p>
            <a:pPr algn="ctr"/>
            <a:r>
              <a:rPr lang="fr-FR" sz="6600" b="1" dirty="0" smtClean="0"/>
              <a:t>Ho </a:t>
            </a:r>
            <a:r>
              <a:rPr lang="fr-FR" sz="6600" b="1" dirty="0" err="1" smtClean="0"/>
              <a:t>velon</a:t>
            </a:r>
            <a:r>
              <a:rPr lang="fr-FR" sz="6600" b="1" dirty="0" smtClean="0"/>
              <a:t>-ko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Office PowerPoint</Application>
  <PresentationFormat>Affichage à l'écran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15</cp:revision>
  <dcterms:created xsi:type="dcterms:W3CDTF">2012-12-15T15:29:56Z</dcterms:created>
  <dcterms:modified xsi:type="dcterms:W3CDTF">2014-10-09T19:49:55Z</dcterms:modified>
</cp:coreProperties>
</file>