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" y="-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31/10/2014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31/10/2014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31/10/2014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31/10/2014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31/10/2014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31590"/>
            <a:ext cx="7772400" cy="1102519"/>
          </a:xfrm>
        </p:spPr>
        <p:txBody>
          <a:bodyPr>
            <a:noAutofit/>
          </a:bodyPr>
          <a:lstStyle/>
          <a:p>
            <a:r>
              <a:rPr lang="fr-FR" sz="16600" b="1" dirty="0" smtClean="0"/>
              <a:t>551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94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1) </a:t>
            </a:r>
            <a:r>
              <a:rPr lang="en-GB" sz="7200" b="1" dirty="0" err="1"/>
              <a:t>Tsy</a:t>
            </a:r>
            <a:r>
              <a:rPr lang="en-GB" sz="7200" b="1" dirty="0"/>
              <a:t> </a:t>
            </a:r>
            <a:r>
              <a:rPr lang="en-GB" sz="7200" b="1" dirty="0" err="1"/>
              <a:t>lany</a:t>
            </a:r>
            <a:r>
              <a:rPr lang="en-GB" sz="7200" b="1" dirty="0"/>
              <a:t> </a:t>
            </a:r>
            <a:r>
              <a:rPr lang="en-GB" sz="7200" b="1" dirty="0" err="1"/>
              <a:t>fahoriana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i="1" dirty="0" err="1"/>
              <a:t>I</a:t>
            </a:r>
            <a:r>
              <a:rPr lang="en-GB" sz="7200" b="1" dirty="0" err="1"/>
              <a:t>ty</a:t>
            </a:r>
            <a:r>
              <a:rPr lang="en-GB" sz="7200" b="1" dirty="0"/>
              <a:t> </a:t>
            </a:r>
            <a:r>
              <a:rPr lang="en-GB" sz="7200" b="1" dirty="0" err="1"/>
              <a:t>tanintsika</a:t>
            </a:r>
            <a:r>
              <a:rPr lang="en-GB" sz="7200" b="1" dirty="0"/>
              <a:t> </a:t>
            </a:r>
            <a:r>
              <a:rPr lang="en-GB" sz="7200" b="1" dirty="0" err="1"/>
              <a:t>ity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Fa</a:t>
            </a:r>
            <a:r>
              <a:rPr lang="en-GB" sz="7200" b="1" dirty="0"/>
              <a:t> be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fihafiana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i="1" dirty="0" err="1"/>
              <a:t>I</a:t>
            </a:r>
            <a:r>
              <a:rPr lang="en-GB" sz="7200" b="1" dirty="0" err="1"/>
              <a:t>zay</a:t>
            </a:r>
            <a:r>
              <a:rPr lang="en-GB" sz="7200" b="1" dirty="0"/>
              <a:t> </a:t>
            </a:r>
            <a:r>
              <a:rPr lang="en-GB" sz="7200" b="1" dirty="0" err="1"/>
              <a:t>hitako</a:t>
            </a:r>
            <a:r>
              <a:rPr lang="en-GB" sz="7200" b="1" dirty="0"/>
              <a:t> </a:t>
            </a:r>
            <a:r>
              <a:rPr lang="en-GB" sz="7200" b="1" dirty="0" err="1"/>
              <a:t>atý</a:t>
            </a:r>
            <a:r>
              <a:rPr lang="en-GB" sz="7200" b="1" dirty="0"/>
              <a:t>,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91419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Tompo</a:t>
            </a:r>
            <a:r>
              <a:rPr lang="en-GB" sz="7200" b="1" dirty="0" smtClean="0"/>
              <a:t> no </a:t>
            </a:r>
            <a:r>
              <a:rPr lang="en-GB" sz="7200" b="1" dirty="0" err="1" smtClean="0"/>
              <a:t>jereko</a:t>
            </a:r>
            <a:r>
              <a:rPr lang="en-GB" sz="7200" b="1" dirty="0" smtClean="0"/>
              <a:t>,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en-GB" sz="7200" b="1" dirty="0" smtClean="0"/>
              <a:t>    </a:t>
            </a:r>
            <a:r>
              <a:rPr lang="en-GB" sz="7200" b="1" dirty="0" err="1" smtClean="0"/>
              <a:t>Raha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reraka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fo</a:t>
            </a:r>
            <a:r>
              <a:rPr lang="en-GB" sz="7200" b="1" dirty="0" smtClean="0"/>
              <a:t>,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en-GB" sz="7200" b="1" dirty="0" smtClean="0"/>
              <a:t>   </a:t>
            </a:r>
            <a:r>
              <a:rPr lang="en-GB" sz="7200" b="1" dirty="0" err="1" smtClean="0"/>
              <a:t>Ka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eo</a:t>
            </a:r>
            <a:r>
              <a:rPr lang="en-GB" sz="7200" b="1" dirty="0" smtClean="0"/>
              <a:t> no </a:t>
            </a:r>
            <a:r>
              <a:rPr lang="en-GB" sz="7200" b="1" dirty="0" err="1" smtClean="0"/>
              <a:t>fiereko</a:t>
            </a:r>
            <a:r>
              <a:rPr lang="en-GB" sz="7200" b="1" dirty="0" smtClean="0"/>
              <a:t>,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en-GB" sz="7200" b="1" dirty="0" err="1" smtClean="0"/>
              <a:t>Ra</a:t>
            </a:r>
            <a:r>
              <a:rPr lang="en-GB" sz="7200" b="1" i="1" dirty="0" err="1" smtClean="0"/>
              <a:t>ha</a:t>
            </a:r>
            <a:r>
              <a:rPr lang="en-GB" sz="7200" b="1" dirty="0" smtClean="0"/>
              <a:t>  </a:t>
            </a:r>
            <a:r>
              <a:rPr lang="en-GB" sz="7200" b="1" dirty="0" err="1" smtClean="0"/>
              <a:t>azon’ny</a:t>
            </a:r>
            <a:r>
              <a:rPr lang="en-GB" sz="7200" b="1" dirty="0" smtClean="0"/>
              <a:t>  </a:t>
            </a:r>
            <a:r>
              <a:rPr lang="en-GB" sz="7200" b="1" dirty="0" err="1" smtClean="0"/>
              <a:t>manjo</a:t>
            </a:r>
            <a:r>
              <a:rPr lang="en-GB" sz="7200" b="1" dirty="0" smtClean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6563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2) </a:t>
            </a:r>
            <a:r>
              <a:rPr lang="en-GB" sz="7200" b="1" dirty="0" err="1"/>
              <a:t>Etý</a:t>
            </a:r>
            <a:r>
              <a:rPr lang="en-GB" sz="7200" b="1" dirty="0"/>
              <a:t> </a:t>
            </a:r>
            <a:r>
              <a:rPr lang="en-GB" sz="7200" b="1" dirty="0" err="1"/>
              <a:t>alaim-panahy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Jeso</a:t>
            </a:r>
            <a:r>
              <a:rPr lang="en-GB" sz="7200" b="1" dirty="0"/>
              <a:t>,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olonao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Kanefa</a:t>
            </a:r>
            <a:r>
              <a:rPr lang="en-GB" sz="7200" b="1" dirty="0"/>
              <a:t> </a:t>
            </a:r>
            <a:r>
              <a:rPr lang="en-GB" sz="7200" b="1" dirty="0" err="1"/>
              <a:t>tsy</a:t>
            </a:r>
            <a:r>
              <a:rPr lang="en-GB" sz="7200" b="1" dirty="0"/>
              <a:t> </a:t>
            </a:r>
            <a:r>
              <a:rPr lang="en-GB" sz="7200" b="1" dirty="0" err="1"/>
              <a:t>manahy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Izay</a:t>
            </a:r>
            <a:r>
              <a:rPr lang="en-GB" sz="7200" b="1" dirty="0"/>
              <a:t> </a:t>
            </a:r>
            <a:r>
              <a:rPr lang="en-GB" sz="7200" b="1" dirty="0" err="1"/>
              <a:t>nahita</a:t>
            </a:r>
            <a:r>
              <a:rPr lang="en-GB" sz="7200" b="1" dirty="0"/>
              <a:t> </a:t>
            </a:r>
            <a:r>
              <a:rPr lang="en-GB" sz="7200" b="1" dirty="0" err="1"/>
              <a:t>Anao</a:t>
            </a:r>
            <a:r>
              <a:rPr lang="en-GB" sz="7200" b="1" dirty="0"/>
              <a:t>,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68352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7200" b="1" dirty="0" err="1"/>
              <a:t>Hianao</a:t>
            </a:r>
            <a:r>
              <a:rPr lang="en-GB" sz="7200" b="1" dirty="0"/>
              <a:t> no </a:t>
            </a:r>
            <a:r>
              <a:rPr lang="en-GB" sz="7200" b="1" dirty="0" err="1"/>
              <a:t>hojereny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Ka</a:t>
            </a:r>
            <a:r>
              <a:rPr lang="en-GB" sz="7200" b="1" dirty="0"/>
              <a:t> moa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resy</a:t>
            </a:r>
            <a:r>
              <a:rPr lang="en-GB" sz="7200" b="1" dirty="0"/>
              <a:t> </a:t>
            </a:r>
            <a:r>
              <a:rPr lang="en-GB" sz="7200" b="1" dirty="0" err="1"/>
              <a:t>ve</a:t>
            </a:r>
            <a:r>
              <a:rPr lang="en-GB" sz="7200" b="1" dirty="0"/>
              <a:t> ?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Hianao</a:t>
            </a:r>
            <a:r>
              <a:rPr lang="en-GB" sz="7200" b="1" dirty="0" smtClean="0"/>
              <a:t> </a:t>
            </a:r>
            <a:r>
              <a:rPr lang="en-GB" sz="7200" b="1" dirty="0"/>
              <a:t>no </a:t>
            </a:r>
            <a:r>
              <a:rPr lang="en-GB" sz="7200" b="1" dirty="0" err="1"/>
              <a:t>handreseny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fahavalo</a:t>
            </a:r>
            <a:r>
              <a:rPr lang="en-GB" sz="7200" b="1" dirty="0"/>
              <a:t> be.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55893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3) </a:t>
            </a:r>
            <a:r>
              <a:rPr lang="en-GB" sz="7200" b="1" dirty="0" err="1"/>
              <a:t>Tsy</a:t>
            </a:r>
            <a:r>
              <a:rPr lang="en-GB" sz="7200" b="1" dirty="0"/>
              <a:t> </a:t>
            </a:r>
            <a:r>
              <a:rPr lang="en-GB" sz="7200" b="1" dirty="0" err="1"/>
              <a:t>azo</a:t>
            </a:r>
            <a:r>
              <a:rPr lang="en-GB" sz="7200" b="1" dirty="0"/>
              <a:t> </a:t>
            </a:r>
            <a:r>
              <a:rPr lang="en-GB" sz="7200" b="1" dirty="0" err="1"/>
              <a:t>ialana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eo</a:t>
            </a:r>
            <a:r>
              <a:rPr lang="en-GB" sz="7200" b="1" dirty="0"/>
              <a:t> </a:t>
            </a:r>
            <a:r>
              <a:rPr lang="en-GB" sz="7200" b="1" dirty="0" err="1"/>
              <a:t>anilanao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Mahita</a:t>
            </a:r>
            <a:r>
              <a:rPr lang="en-GB" sz="7200" b="1" dirty="0"/>
              <a:t> </a:t>
            </a:r>
            <a:r>
              <a:rPr lang="en-GB" sz="7200" b="1" dirty="0" err="1"/>
              <a:t>fanimbana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i="1" dirty="0" err="1"/>
              <a:t>I</a:t>
            </a:r>
            <a:r>
              <a:rPr lang="en-GB" sz="7200" b="1" dirty="0" err="1"/>
              <a:t>zay</a:t>
            </a:r>
            <a:r>
              <a:rPr lang="en-GB" sz="7200" b="1" dirty="0"/>
              <a:t> </a:t>
            </a:r>
            <a:r>
              <a:rPr lang="en-GB" sz="7200" b="1" dirty="0" err="1"/>
              <a:t>mahafoy</a:t>
            </a:r>
            <a:r>
              <a:rPr lang="en-GB" sz="7200" b="1" dirty="0"/>
              <a:t> </a:t>
            </a:r>
            <a:r>
              <a:rPr lang="en-GB" sz="7200" b="1" dirty="0" err="1"/>
              <a:t>Anao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771216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7200" b="1" dirty="0" err="1"/>
              <a:t>Asain’ny</a:t>
            </a:r>
            <a:r>
              <a:rPr lang="en-GB" sz="7200" b="1" dirty="0"/>
              <a:t> </a:t>
            </a:r>
            <a:r>
              <a:rPr lang="en-GB" sz="7200" b="1" dirty="0" err="1"/>
              <a:t>fahoriana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Jerena</a:t>
            </a:r>
            <a:r>
              <a:rPr lang="en-GB" sz="7200" b="1" dirty="0"/>
              <a:t> </a:t>
            </a:r>
            <a:r>
              <a:rPr lang="en-GB" sz="7200" b="1" dirty="0" err="1"/>
              <a:t>Hianao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Mahazo</a:t>
            </a:r>
            <a:r>
              <a:rPr lang="en-GB" sz="7200" b="1" dirty="0"/>
              <a:t> </a:t>
            </a:r>
            <a:r>
              <a:rPr lang="en-GB" sz="7200" b="1" dirty="0" err="1"/>
              <a:t>fifaliana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maso</a:t>
            </a:r>
            <a:r>
              <a:rPr lang="en-GB" sz="7200" b="1" dirty="0"/>
              <a:t> </a:t>
            </a:r>
            <a:r>
              <a:rPr lang="en-GB" sz="7200" b="1" dirty="0" err="1"/>
              <a:t>aminao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760389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4) </a:t>
            </a:r>
            <a:r>
              <a:rPr lang="en-GB" sz="7200" b="1" dirty="0" err="1"/>
              <a:t>Rehefa</a:t>
            </a:r>
            <a:r>
              <a:rPr lang="en-GB" sz="7200" b="1" dirty="0"/>
              <a:t> </a:t>
            </a:r>
            <a:r>
              <a:rPr lang="en-GB" sz="7200" b="1" dirty="0" err="1"/>
              <a:t>hialana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Izao</a:t>
            </a:r>
            <a:r>
              <a:rPr lang="en-GB" sz="7200" b="1" dirty="0"/>
              <a:t> </a:t>
            </a:r>
            <a:r>
              <a:rPr lang="en-GB" sz="7200" b="1" dirty="0" err="1"/>
              <a:t>tontolo</a:t>
            </a:r>
            <a:r>
              <a:rPr lang="en-GB" sz="7200" b="1" dirty="0"/>
              <a:t> </a:t>
            </a:r>
            <a:r>
              <a:rPr lang="en-GB" sz="7200" b="1" dirty="0" err="1"/>
              <a:t>izao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tany</a:t>
            </a:r>
            <a:r>
              <a:rPr lang="en-GB" sz="7200" b="1" dirty="0"/>
              <a:t> </a:t>
            </a:r>
            <a:r>
              <a:rPr lang="en-GB" sz="7200" b="1" dirty="0" err="1"/>
              <a:t>tsy</a:t>
            </a:r>
            <a:r>
              <a:rPr lang="en-GB" sz="7200" b="1" dirty="0"/>
              <a:t> </a:t>
            </a:r>
            <a:r>
              <a:rPr lang="en-GB" sz="7200" b="1" dirty="0" err="1"/>
              <a:t>hitana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Izay</a:t>
            </a:r>
            <a:r>
              <a:rPr lang="en-GB" sz="7200" b="1" dirty="0"/>
              <a:t> </a:t>
            </a:r>
            <a:r>
              <a:rPr lang="en-GB" sz="7200" b="1" dirty="0" err="1"/>
              <a:t>mahita</a:t>
            </a:r>
            <a:r>
              <a:rPr lang="en-GB" sz="7200" b="1" dirty="0"/>
              <a:t> </a:t>
            </a:r>
            <a:r>
              <a:rPr lang="en-GB" sz="7200" b="1" dirty="0" err="1"/>
              <a:t>Anao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910501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7200" b="1" dirty="0"/>
              <a:t> </a:t>
            </a:r>
            <a:r>
              <a:rPr lang="en-GB" sz="7200" b="1" dirty="0" err="1"/>
              <a:t>Ka</a:t>
            </a:r>
            <a:r>
              <a:rPr lang="en-GB" sz="7200" b="1" dirty="0"/>
              <a:t> </a:t>
            </a:r>
            <a:r>
              <a:rPr lang="en-GB" sz="7200" b="1" dirty="0" err="1"/>
              <a:t>dia</a:t>
            </a:r>
            <a:r>
              <a:rPr lang="en-GB" sz="7200" b="1" dirty="0"/>
              <a:t> </a:t>
            </a:r>
            <a:r>
              <a:rPr lang="en-GB" sz="7200" b="1" dirty="0" err="1"/>
              <a:t>hojereko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Ry</a:t>
            </a:r>
            <a:r>
              <a:rPr lang="en-GB" sz="7200" b="1" dirty="0"/>
              <a:t> </a:t>
            </a:r>
            <a:r>
              <a:rPr lang="en-GB" sz="7200" b="1" dirty="0" err="1"/>
              <a:t>Tompo</a:t>
            </a:r>
            <a:r>
              <a:rPr lang="en-GB" sz="7200" b="1" dirty="0"/>
              <a:t>, </a:t>
            </a:r>
            <a:r>
              <a:rPr lang="en-GB" sz="7200" b="1" dirty="0" err="1"/>
              <a:t>Hianao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Fa</a:t>
            </a:r>
            <a:r>
              <a:rPr lang="en-GB" sz="7200" b="1" dirty="0"/>
              <a:t> </a:t>
            </a:r>
            <a:r>
              <a:rPr lang="en-GB" sz="7200" b="1" dirty="0" err="1"/>
              <a:t>Hianao</a:t>
            </a:r>
            <a:r>
              <a:rPr lang="en-GB" sz="7200" b="1" dirty="0"/>
              <a:t> </a:t>
            </a:r>
            <a:r>
              <a:rPr lang="en-GB" sz="7200" b="1" dirty="0" err="1"/>
              <a:t>homeko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i="1" dirty="0" err="1"/>
              <a:t>I</a:t>
            </a:r>
            <a:r>
              <a:rPr lang="en-GB" sz="7200" b="1" dirty="0" err="1"/>
              <a:t>zao</a:t>
            </a:r>
            <a:r>
              <a:rPr lang="en-GB" sz="7200" b="1" dirty="0"/>
              <a:t> </a:t>
            </a:r>
            <a:r>
              <a:rPr lang="en-GB" sz="7200" b="1" dirty="0" err="1"/>
              <a:t>aiko</a:t>
            </a:r>
            <a:r>
              <a:rPr lang="en-GB" sz="7200" b="1" dirty="0"/>
              <a:t> </a:t>
            </a:r>
            <a:r>
              <a:rPr lang="en-GB" sz="7200" b="1" dirty="0" err="1"/>
              <a:t>kely</a:t>
            </a:r>
            <a:r>
              <a:rPr lang="en-GB" sz="7200" b="1" dirty="0"/>
              <a:t> </a:t>
            </a:r>
            <a:r>
              <a:rPr lang="en-GB" sz="7200" b="1" dirty="0" err="1"/>
              <a:t>izao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4240227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551</vt:lpstr>
      <vt:lpstr>1) Tsy lany fahoriana     Ity tanintsika ity,    Fa be ny fihafiana     Izay hitako atý,</vt:lpstr>
      <vt:lpstr>Ny Tompo no jereko,     Raha reraka ny fo,    Ka eo no fiereko, Raha  azon’ny  manjo.</vt:lpstr>
      <vt:lpstr>2) Etý alaim-panahy,     Jeso, ny olonao,    Kanefa tsy manahy     Izay nahita Anao,</vt:lpstr>
      <vt:lpstr>Hianao no hojereny     Ka moa ho resy ve ? Hianao no handreseny     Ny fahavalo be.</vt:lpstr>
      <vt:lpstr>3) Tsy azo ialana     Ny eo anilanao,    Mahita fanimbana     Izay mahafoy Anao.</vt:lpstr>
      <vt:lpstr>Asain’ny fahoriana     Jerena Hianao,    Mahazo fifaliana     Ny maso aminao.</vt:lpstr>
      <vt:lpstr>4) Rehefa hialana     Izao tontolo izao,    Ny tany tsy hitana     Izay mahita Anao.</vt:lpstr>
      <vt:lpstr> Ka dia hojereko,     Ry Tompo, Hianao,    Fa Hianao homeko     Izao aiko kely izao.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551</dc:title>
  <dc:creator>ami</dc:creator>
  <cp:lastModifiedBy>ami</cp:lastModifiedBy>
  <cp:revision>1</cp:revision>
  <dcterms:created xsi:type="dcterms:W3CDTF">2014-10-31T19:11:01Z</dcterms:created>
  <dcterms:modified xsi:type="dcterms:W3CDTF">2014-10-31T19:14:45Z</dcterms:modified>
</cp:coreProperties>
</file>