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0" y="-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2724-A3B4-4ADB-958C-1B646701D1D0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8C5E2-4219-4AFB-9A05-40D13232D7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893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2724-A3B4-4ADB-958C-1B646701D1D0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8C5E2-4219-4AFB-9A05-40D13232D7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0203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2724-A3B4-4ADB-958C-1B646701D1D0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8C5E2-4219-4AFB-9A05-40D13232D7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122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2724-A3B4-4ADB-958C-1B646701D1D0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8C5E2-4219-4AFB-9A05-40D13232D7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1325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2724-A3B4-4ADB-958C-1B646701D1D0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8C5E2-4219-4AFB-9A05-40D13232D7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0320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2724-A3B4-4ADB-958C-1B646701D1D0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8C5E2-4219-4AFB-9A05-40D13232D7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8410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2724-A3B4-4ADB-958C-1B646701D1D0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8C5E2-4219-4AFB-9A05-40D13232D7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2605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2724-A3B4-4ADB-958C-1B646701D1D0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8C5E2-4219-4AFB-9A05-40D13232D7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554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2724-A3B4-4ADB-958C-1B646701D1D0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8C5E2-4219-4AFB-9A05-40D13232D7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7207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2724-A3B4-4ADB-958C-1B646701D1D0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8C5E2-4219-4AFB-9A05-40D13232D7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9901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2724-A3B4-4ADB-958C-1B646701D1D0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8C5E2-4219-4AFB-9A05-40D13232D7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9065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A2724-A3B4-4ADB-958C-1B646701D1D0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8C5E2-4219-4AFB-9A05-40D13232D7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8384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347614"/>
            <a:ext cx="7772400" cy="1102519"/>
          </a:xfrm>
        </p:spPr>
        <p:txBody>
          <a:bodyPr>
            <a:noAutofit/>
          </a:bodyPr>
          <a:lstStyle/>
          <a:p>
            <a:r>
              <a:rPr lang="fr-FR" sz="19900" b="1" dirty="0" smtClean="0"/>
              <a:t>552</a:t>
            </a:r>
            <a:endParaRPr lang="fr-FR" sz="19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3196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1045939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1) </a:t>
            </a:r>
            <a:r>
              <a:rPr lang="en-GB" sz="5400" b="1" dirty="0" err="1"/>
              <a:t>Ry</a:t>
            </a:r>
            <a:r>
              <a:rPr lang="en-GB" sz="5400" b="1" dirty="0"/>
              <a:t> </a:t>
            </a:r>
            <a:r>
              <a:rPr lang="en-GB" sz="5400" b="1" dirty="0" err="1"/>
              <a:t>foko</a:t>
            </a:r>
            <a:r>
              <a:rPr lang="en-GB" sz="5400" b="1" dirty="0"/>
              <a:t> ô, </a:t>
            </a:r>
            <a:r>
              <a:rPr lang="en-GB" sz="5400" b="1" dirty="0" err="1"/>
              <a:t>mba</a:t>
            </a:r>
            <a:r>
              <a:rPr lang="en-GB" sz="5400" b="1" dirty="0"/>
              <a:t> </a:t>
            </a:r>
            <a:r>
              <a:rPr lang="en-GB" sz="5400" b="1" dirty="0" err="1"/>
              <a:t>atolory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Rainao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manjo</a:t>
            </a:r>
            <a:r>
              <a:rPr lang="en-GB" sz="5400" b="1" dirty="0"/>
              <a:t> </a:t>
            </a:r>
            <a:r>
              <a:rPr lang="en-GB" sz="5400" b="1" dirty="0" err="1"/>
              <a:t>anao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Na </a:t>
            </a:r>
            <a:r>
              <a:rPr lang="en-GB" sz="5400" b="1" dirty="0" err="1"/>
              <a:t>mafy</a:t>
            </a:r>
            <a:r>
              <a:rPr lang="en-GB" sz="5400" b="1" dirty="0"/>
              <a:t> </a:t>
            </a:r>
            <a:r>
              <a:rPr lang="en-GB" sz="5400" b="1" dirty="0" err="1"/>
              <a:t>aza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mahory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Dia</a:t>
            </a:r>
            <a:r>
              <a:rPr lang="en-GB" sz="5400" b="1" dirty="0"/>
              <a:t> </a:t>
            </a:r>
            <a:r>
              <a:rPr lang="en-GB" sz="5400" b="1" dirty="0" err="1"/>
              <a:t>hovonjeny</a:t>
            </a:r>
            <a:r>
              <a:rPr lang="en-GB" sz="5400" b="1" dirty="0"/>
              <a:t> </a:t>
            </a:r>
            <a:r>
              <a:rPr lang="en-GB" sz="5400" b="1" dirty="0" err="1"/>
              <a:t>hianao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lanitra</a:t>
            </a:r>
            <a:r>
              <a:rPr lang="en-GB" sz="5400" b="1" dirty="0"/>
              <a:t> no </a:t>
            </a:r>
            <a:r>
              <a:rPr lang="en-GB" sz="5400" b="1" dirty="0" err="1"/>
              <a:t>andrandrao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Hahafaka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sentonao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1120446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1045939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2) </a:t>
            </a:r>
            <a:r>
              <a:rPr lang="en-GB" sz="5400" b="1" dirty="0" err="1"/>
              <a:t>Andriamanitra</a:t>
            </a:r>
            <a:r>
              <a:rPr lang="en-GB" sz="5400" b="1" dirty="0"/>
              <a:t> </a:t>
            </a:r>
            <a:r>
              <a:rPr lang="en-GB" sz="5400" b="1" dirty="0" err="1"/>
              <a:t>mahita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i="1" dirty="0" err="1"/>
              <a:t>I</a:t>
            </a:r>
            <a:r>
              <a:rPr lang="en-GB" sz="5400" b="1" dirty="0" err="1"/>
              <a:t>zay</a:t>
            </a:r>
            <a:r>
              <a:rPr lang="en-GB" sz="5400" b="1" dirty="0"/>
              <a:t> </a:t>
            </a:r>
            <a:r>
              <a:rPr lang="en-GB" sz="5400" b="1" dirty="0" err="1"/>
              <a:t>hahasambatra</a:t>
            </a:r>
            <a:r>
              <a:rPr lang="en-GB" sz="5400" b="1" dirty="0"/>
              <a:t> </a:t>
            </a:r>
            <a:r>
              <a:rPr lang="en-GB" sz="5400" b="1" dirty="0" err="1"/>
              <a:t>anao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Ka</a:t>
            </a:r>
            <a:r>
              <a:rPr lang="en-GB" sz="5400" b="1" dirty="0"/>
              <a:t> </a:t>
            </a:r>
            <a:r>
              <a:rPr lang="en-GB" sz="5400" b="1" dirty="0" err="1"/>
              <a:t>Izy</a:t>
            </a:r>
            <a:r>
              <a:rPr lang="en-GB" sz="5400" b="1" dirty="0"/>
              <a:t> no </a:t>
            </a:r>
            <a:r>
              <a:rPr lang="en-GB" sz="5400" b="1" dirty="0" err="1"/>
              <a:t>mahay</a:t>
            </a:r>
            <a:r>
              <a:rPr lang="en-GB" sz="5400" b="1" dirty="0"/>
              <a:t> </a:t>
            </a:r>
            <a:r>
              <a:rPr lang="en-GB" sz="5400" b="1" dirty="0" err="1"/>
              <a:t>mamita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i="1" dirty="0" err="1"/>
              <a:t>I</a:t>
            </a:r>
            <a:r>
              <a:rPr lang="en-GB" sz="5400" b="1" dirty="0" err="1"/>
              <a:t>zay</a:t>
            </a:r>
            <a:r>
              <a:rPr lang="en-GB" sz="5400" b="1" dirty="0"/>
              <a:t> </a:t>
            </a:r>
            <a:r>
              <a:rPr lang="en-GB" sz="5400" b="1" dirty="0" err="1"/>
              <a:t>zava-tsarotra</a:t>
            </a:r>
            <a:r>
              <a:rPr lang="en-GB" sz="5400" b="1" dirty="0"/>
              <a:t> </a:t>
            </a:r>
            <a:r>
              <a:rPr lang="en-GB" sz="5400" b="1" dirty="0" err="1"/>
              <a:t>aminao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hotsitsiny</a:t>
            </a:r>
            <a:r>
              <a:rPr lang="en-GB" sz="5400" b="1" dirty="0"/>
              <a:t> </a:t>
            </a:r>
            <a:r>
              <a:rPr lang="en-GB" sz="5400" b="1" dirty="0" err="1"/>
              <a:t>aminao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i="1" dirty="0" err="1"/>
              <a:t>I</a:t>
            </a:r>
            <a:r>
              <a:rPr lang="en-GB" sz="5400" b="1" dirty="0" err="1"/>
              <a:t>zay</a:t>
            </a:r>
            <a:r>
              <a:rPr lang="en-GB" sz="5400" b="1" dirty="0"/>
              <a:t> </a:t>
            </a:r>
            <a:r>
              <a:rPr lang="en-GB" sz="5400" b="1" dirty="0" err="1"/>
              <a:t>mety</a:t>
            </a:r>
            <a:r>
              <a:rPr lang="en-GB" sz="5400" b="1" dirty="0"/>
              <a:t> </a:t>
            </a:r>
            <a:r>
              <a:rPr lang="en-GB" sz="5400" b="1" dirty="0" err="1"/>
              <a:t>hahaso</a:t>
            </a:r>
            <a:r>
              <a:rPr lang="en-GB" sz="5400" b="1" i="1" dirty="0" err="1"/>
              <a:t>a</a:t>
            </a:r>
            <a:r>
              <a:rPr lang="en-GB" sz="5400" b="1" dirty="0"/>
              <a:t>  </a:t>
            </a:r>
            <a:r>
              <a:rPr lang="en-GB" sz="5400" b="1" dirty="0" err="1"/>
              <a:t>anao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513246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1045939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3) </a:t>
            </a:r>
            <a:r>
              <a:rPr lang="en-GB" sz="5400" b="1" dirty="0" err="1"/>
              <a:t>Ka</a:t>
            </a:r>
            <a:r>
              <a:rPr lang="en-GB" sz="5400" b="1" dirty="0"/>
              <a:t> </a:t>
            </a:r>
            <a:r>
              <a:rPr lang="en-GB" sz="5400" b="1" dirty="0" err="1"/>
              <a:t>aza</a:t>
            </a:r>
            <a:r>
              <a:rPr lang="en-GB" sz="5400" b="1" dirty="0"/>
              <a:t> </a:t>
            </a:r>
            <a:r>
              <a:rPr lang="en-GB" sz="5400" b="1" dirty="0" err="1"/>
              <a:t>kivy</a:t>
            </a:r>
            <a:r>
              <a:rPr lang="en-GB" sz="5400" b="1" dirty="0"/>
              <a:t>, </a:t>
            </a:r>
            <a:r>
              <a:rPr lang="en-GB" sz="5400" b="1" dirty="0" err="1"/>
              <a:t>ry</a:t>
            </a:r>
            <a:r>
              <a:rPr lang="en-GB" sz="5400" b="1" dirty="0"/>
              <a:t> </a:t>
            </a:r>
            <a:r>
              <a:rPr lang="en-GB" sz="5400" b="1" dirty="0" err="1"/>
              <a:t>mahantra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Na </a:t>
            </a:r>
            <a:r>
              <a:rPr lang="en-GB" sz="5400" b="1" dirty="0" err="1"/>
              <a:t>ory</a:t>
            </a:r>
            <a:r>
              <a:rPr lang="en-GB" sz="5400" b="1" dirty="0"/>
              <a:t> </a:t>
            </a:r>
            <a:r>
              <a:rPr lang="en-GB" sz="5400" b="1" dirty="0" err="1"/>
              <a:t>aza</a:t>
            </a:r>
            <a:r>
              <a:rPr lang="en-GB" sz="5400" b="1" dirty="0"/>
              <a:t> </a:t>
            </a:r>
            <a:r>
              <a:rPr lang="en-GB" sz="5400" b="1" dirty="0" err="1"/>
              <a:t>hianao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Fa</a:t>
            </a:r>
            <a:r>
              <a:rPr lang="en-GB" sz="5400" b="1" dirty="0"/>
              <a:t> </a:t>
            </a:r>
            <a:r>
              <a:rPr lang="en-GB" sz="5400" b="1" dirty="0" err="1"/>
              <a:t>matokia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Mpiantra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i="1" dirty="0" err="1"/>
              <a:t>I</a:t>
            </a:r>
            <a:r>
              <a:rPr lang="en-GB" sz="5400" b="1" dirty="0" err="1"/>
              <a:t>zay</a:t>
            </a:r>
            <a:r>
              <a:rPr lang="en-GB" sz="5400" b="1" dirty="0"/>
              <a:t> </a:t>
            </a: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mahafoy</a:t>
            </a:r>
            <a:r>
              <a:rPr lang="en-GB" sz="5400" b="1" dirty="0"/>
              <a:t> </a:t>
            </a:r>
            <a:r>
              <a:rPr lang="en-GB" sz="5400" b="1" dirty="0" err="1"/>
              <a:t>anao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amboariny</a:t>
            </a:r>
            <a:r>
              <a:rPr lang="en-GB" sz="5400" b="1" dirty="0"/>
              <a:t> </a:t>
            </a:r>
            <a:r>
              <a:rPr lang="en-GB" sz="5400" b="1" dirty="0" err="1"/>
              <a:t>izao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Di</a:t>
            </a:r>
            <a:r>
              <a:rPr lang="en-GB" sz="5400" b="1" i="1" dirty="0" err="1"/>
              <a:t>a</a:t>
            </a:r>
            <a:r>
              <a:rPr lang="en-GB" sz="5400" b="1" dirty="0"/>
              <a:t>  </a:t>
            </a:r>
            <a:r>
              <a:rPr lang="en-GB" sz="5400" b="1" dirty="0" err="1"/>
              <a:t>famonjena</a:t>
            </a:r>
            <a:r>
              <a:rPr lang="en-GB" sz="5400" b="1" dirty="0"/>
              <a:t> </a:t>
            </a:r>
            <a:r>
              <a:rPr lang="en-GB" sz="5400" b="1" dirty="0" err="1"/>
              <a:t>ho</a:t>
            </a:r>
            <a:r>
              <a:rPr lang="en-GB" sz="5400" b="1" dirty="0"/>
              <a:t> </a:t>
            </a:r>
            <a:r>
              <a:rPr lang="en-GB" sz="5400" b="1" dirty="0" err="1"/>
              <a:t>anao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230803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1045939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4) </a:t>
            </a:r>
            <a:r>
              <a:rPr lang="en-GB" sz="5400" b="1" dirty="0" err="1"/>
              <a:t>Di</a:t>
            </a:r>
            <a:r>
              <a:rPr lang="en-GB" sz="5400" b="1" i="1" dirty="0" err="1"/>
              <a:t>a</a:t>
            </a:r>
            <a:r>
              <a:rPr lang="en-GB" sz="5400" b="1" dirty="0"/>
              <a:t>  </a:t>
            </a:r>
            <a:r>
              <a:rPr lang="en-GB" sz="5400" b="1" dirty="0" err="1"/>
              <a:t>aoka</a:t>
            </a:r>
            <a:r>
              <a:rPr lang="en-GB" sz="5400" b="1" dirty="0"/>
              <a:t> </a:t>
            </a:r>
            <a:r>
              <a:rPr lang="en-GB" sz="5400" b="1" dirty="0" err="1"/>
              <a:t>hianao</a:t>
            </a:r>
            <a:r>
              <a:rPr lang="en-GB" sz="5400" b="1" dirty="0"/>
              <a:t> </a:t>
            </a:r>
            <a:r>
              <a:rPr lang="en-GB" sz="5400" b="1" dirty="0" err="1"/>
              <a:t>hatoky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Ra</a:t>
            </a:r>
            <a:r>
              <a:rPr lang="en-GB" sz="5400" b="1" i="1" dirty="0" err="1"/>
              <a:t>ha</a:t>
            </a:r>
            <a:r>
              <a:rPr lang="en-GB" sz="5400" b="1" dirty="0"/>
              <a:t>  </a:t>
            </a:r>
            <a:r>
              <a:rPr lang="en-GB" sz="5400" b="1" dirty="0" err="1"/>
              <a:t>mafy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manjo</a:t>
            </a:r>
            <a:r>
              <a:rPr lang="en-GB" sz="5400" b="1" dirty="0"/>
              <a:t> </a:t>
            </a:r>
            <a:r>
              <a:rPr lang="en-GB" sz="5400" b="1" dirty="0" err="1"/>
              <a:t>anao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Rainao</a:t>
            </a:r>
            <a:r>
              <a:rPr lang="en-GB" sz="5400" b="1" dirty="0"/>
              <a:t> </a:t>
            </a:r>
            <a:r>
              <a:rPr lang="en-GB" sz="5400" b="1" dirty="0" err="1"/>
              <a:t>dia</a:t>
            </a:r>
            <a:r>
              <a:rPr lang="en-GB" sz="5400" b="1" dirty="0"/>
              <a:t> </a:t>
            </a:r>
            <a:r>
              <a:rPr lang="en-GB" sz="5400" b="1" dirty="0" err="1"/>
              <a:t>mahatoky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Ka</a:t>
            </a:r>
            <a:r>
              <a:rPr lang="en-GB" sz="5400" b="1" dirty="0"/>
              <a:t> </a:t>
            </a:r>
            <a:r>
              <a:rPr lang="en-GB" sz="5400" b="1" dirty="0" err="1"/>
              <a:t>ampy</a:t>
            </a:r>
            <a:r>
              <a:rPr lang="en-GB" sz="5400" b="1" dirty="0"/>
              <a:t> </a:t>
            </a:r>
            <a:r>
              <a:rPr lang="en-GB" sz="5400" b="1" dirty="0" err="1"/>
              <a:t>hiankinanao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misy</a:t>
            </a:r>
            <a:r>
              <a:rPr lang="en-GB" sz="5400" b="1" dirty="0"/>
              <a:t> </a:t>
            </a: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ho</a:t>
            </a:r>
            <a:r>
              <a:rPr lang="en-GB" sz="5400" b="1" dirty="0"/>
              <a:t> </a:t>
            </a:r>
            <a:r>
              <a:rPr lang="en-GB" sz="5400" b="1" dirty="0" err="1"/>
              <a:t>afany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Ra</a:t>
            </a:r>
            <a:r>
              <a:rPr lang="en-GB" sz="5400" b="1" i="1" dirty="0" err="1"/>
              <a:t>ha</a:t>
            </a:r>
            <a:r>
              <a:rPr lang="en-GB" sz="5400" b="1" dirty="0"/>
              <a:t>  </a:t>
            </a:r>
            <a:r>
              <a:rPr lang="en-GB" sz="5400" b="1" dirty="0" err="1"/>
              <a:t>avy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fotoany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32170799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29</Words>
  <Application>Microsoft Office PowerPoint</Application>
  <PresentationFormat>Affichage à l'écran (16:9)</PresentationFormat>
  <Paragraphs>5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552</vt:lpstr>
      <vt:lpstr>1) Ry foko ô, mba atolory     Ny Rainao ny manjo anao ;    Na mafy aza ny mahory,    Dia hovonjeny hianao ;     Ny lanitra no andrandrao     Hahafaka ny sentonao.</vt:lpstr>
      <vt:lpstr>2) Andriamanitra mahita     Izay hahasambatra anao,    Ka Izy no mahay mamita    Izay zava-tsarotra aminao ;     Tsy hotsitsiny aminao     Izay mety hahasoa  anao.</vt:lpstr>
      <vt:lpstr>3) Ka aza kivy, ry mahantra,     Na ory aza hianao,    Fa matokia ny Mpiantra,    Izay tsy mahafoy anao ;     Ny amboariny izao     Dia  famonjena ho anao.</vt:lpstr>
      <vt:lpstr>4) Dia  aoka hianao hatoky,     Raha  mafy ny manjo anao,    Ny Rainao dia mahatoky,    Ka ampy hiankinanao ;     Tsy misy tsy ho afany     Raha  avy ny fotoany.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552</dc:title>
  <dc:creator>ami</dc:creator>
  <cp:lastModifiedBy>ami</cp:lastModifiedBy>
  <cp:revision>2</cp:revision>
  <dcterms:created xsi:type="dcterms:W3CDTF">2014-10-31T19:14:50Z</dcterms:created>
  <dcterms:modified xsi:type="dcterms:W3CDTF">2014-10-31T19:17:31Z</dcterms:modified>
</cp:coreProperties>
</file>