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A29E-7C07-4922-ABDA-8D1D6192A3A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042C-7C67-4067-9904-35C00AA9D9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72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A29E-7C07-4922-ABDA-8D1D6192A3A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042C-7C67-4067-9904-35C00AA9D9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54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A29E-7C07-4922-ABDA-8D1D6192A3A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042C-7C67-4067-9904-35C00AA9D9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73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A29E-7C07-4922-ABDA-8D1D6192A3A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042C-7C67-4067-9904-35C00AA9D9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2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A29E-7C07-4922-ABDA-8D1D6192A3A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042C-7C67-4067-9904-35C00AA9D9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7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A29E-7C07-4922-ABDA-8D1D6192A3A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042C-7C67-4067-9904-35C00AA9D9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48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A29E-7C07-4922-ABDA-8D1D6192A3A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042C-7C67-4067-9904-35C00AA9D9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46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A29E-7C07-4922-ABDA-8D1D6192A3A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042C-7C67-4067-9904-35C00AA9D9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34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A29E-7C07-4922-ABDA-8D1D6192A3A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042C-7C67-4067-9904-35C00AA9D9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16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A29E-7C07-4922-ABDA-8D1D6192A3A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042C-7C67-4067-9904-35C00AA9D9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11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A29E-7C07-4922-ABDA-8D1D6192A3A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042C-7C67-4067-9904-35C00AA9D9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58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DA29E-7C07-4922-ABDA-8D1D6192A3A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E042C-7C67-4067-9904-35C00AA9D9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43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13800" b="1" dirty="0" smtClean="0"/>
              <a:t>554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93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45295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</a:t>
            </a:r>
            <a:r>
              <a:rPr lang="en-GB" sz="6000" b="1" dirty="0" err="1"/>
              <a:t>mahavonjy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Henoy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vavakay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mamelà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helokay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tena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fantatray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tokony</a:t>
            </a:r>
            <a:r>
              <a:rPr lang="en-GB" sz="6000" b="1" dirty="0"/>
              <a:t> </a:t>
            </a:r>
            <a:r>
              <a:rPr lang="en-GB" sz="6000" b="1" dirty="0" err="1"/>
              <a:t>hatao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06937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45295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be </a:t>
            </a:r>
            <a:r>
              <a:rPr lang="en-GB" sz="6000" b="1" dirty="0" err="1"/>
              <a:t>fiantra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Malemy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Kanefa</a:t>
            </a:r>
            <a:r>
              <a:rPr lang="en-GB" sz="6000" b="1" dirty="0"/>
              <a:t> </a:t>
            </a:r>
            <a:r>
              <a:rPr lang="en-GB" sz="6000" b="1" dirty="0" err="1"/>
              <a:t>raha</a:t>
            </a:r>
            <a:r>
              <a:rPr lang="en-GB" sz="6000" b="1" dirty="0"/>
              <a:t> </a:t>
            </a:r>
            <a:r>
              <a:rPr lang="en-GB" sz="6000" b="1" dirty="0" err="1"/>
              <a:t>ampianao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hanan-kery</a:t>
            </a:r>
            <a:r>
              <a:rPr lang="en-GB" sz="6000" b="1" dirty="0"/>
              <a:t> </a:t>
            </a:r>
            <a:r>
              <a:rPr lang="en-GB" sz="6000" b="1" dirty="0" err="1"/>
              <a:t>to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i="1" dirty="0" err="1"/>
              <a:t>I</a:t>
            </a:r>
            <a:r>
              <a:rPr lang="en-GB" sz="6000" b="1" dirty="0" err="1"/>
              <a:t>zahay</a:t>
            </a:r>
            <a:r>
              <a:rPr lang="en-GB" sz="6000" b="1" dirty="0"/>
              <a:t> </a:t>
            </a:r>
            <a:r>
              <a:rPr lang="en-GB" sz="6000" b="1" dirty="0" err="1"/>
              <a:t>mpanomponao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02247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45295"/>
            <a:ext cx="9144000" cy="1102519"/>
          </a:xfrm>
        </p:spPr>
        <p:txBody>
          <a:bodyPr>
            <a:noAutofit/>
          </a:bodyPr>
          <a:lstStyle/>
          <a:p>
            <a:r>
              <a:rPr lang="en-GB" sz="5300" b="1" dirty="0" smtClean="0">
                <a:solidFill>
                  <a:srgbClr val="FF0000"/>
                </a:solidFill>
              </a:rPr>
              <a:t>3) </a:t>
            </a:r>
            <a:r>
              <a:rPr lang="en-GB" sz="5300" b="1" dirty="0" err="1"/>
              <a:t>Ry</a:t>
            </a:r>
            <a:r>
              <a:rPr lang="en-GB" sz="5300" b="1" dirty="0"/>
              <a:t> </a:t>
            </a:r>
            <a:r>
              <a:rPr lang="en-GB" sz="5300" b="1" dirty="0" err="1"/>
              <a:t>Tompo</a:t>
            </a:r>
            <a:r>
              <a:rPr lang="en-GB" sz="5300" b="1" dirty="0"/>
              <a:t> </a:t>
            </a:r>
            <a:r>
              <a:rPr lang="en-GB" sz="5300" b="1" dirty="0" err="1"/>
              <a:t>izay</a:t>
            </a:r>
            <a:r>
              <a:rPr lang="en-GB" sz="5300" b="1" dirty="0"/>
              <a:t> </a:t>
            </a:r>
            <a:r>
              <a:rPr lang="en-GB" sz="5300" b="1" dirty="0" err="1"/>
              <a:t>Mpandresy</a:t>
            </a:r>
            <a:r>
              <a:rPr lang="en-GB" sz="5300" b="1" dirty="0"/>
              <a:t> ô !</a:t>
            </a:r>
            <a:r>
              <a:rPr lang="fr-FR" sz="5300" b="1" dirty="0"/>
              <a:t/>
            </a:r>
            <a:br>
              <a:rPr lang="fr-FR" sz="5300" b="1" dirty="0"/>
            </a:br>
            <a:r>
              <a:rPr lang="en-GB" sz="6000" b="1" dirty="0"/>
              <a:t>    </a:t>
            </a:r>
            <a:r>
              <a:rPr lang="en-GB" sz="6000" b="1" dirty="0" err="1"/>
              <a:t>Omeo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herinao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tianay</a:t>
            </a:r>
            <a:r>
              <a:rPr lang="en-GB" sz="6000" b="1" dirty="0"/>
              <a:t> </a:t>
            </a:r>
            <a:r>
              <a:rPr lang="en-GB" sz="6000" b="1" dirty="0" err="1"/>
              <a:t>handresena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ota</a:t>
            </a:r>
            <a:r>
              <a:rPr lang="en-GB" sz="6000" b="1" dirty="0"/>
              <a:t> </a:t>
            </a:r>
            <a:r>
              <a:rPr lang="en-GB" sz="6000" b="1" dirty="0" err="1"/>
              <a:t>mety</a:t>
            </a:r>
            <a:r>
              <a:rPr lang="en-GB" sz="6000" b="1" dirty="0"/>
              <a:t> </a:t>
            </a:r>
            <a:r>
              <a:rPr lang="en-GB" sz="6000" b="1" dirty="0" err="1"/>
              <a:t>hahavoa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olon-tianao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37936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45295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i="1" dirty="0" err="1"/>
              <a:t>I</a:t>
            </a:r>
            <a:r>
              <a:rPr lang="en-GB" sz="5400" b="1" dirty="0" err="1"/>
              <a:t>lay</a:t>
            </a:r>
            <a:r>
              <a:rPr lang="en-GB" sz="5400" b="1" dirty="0"/>
              <a:t> </a:t>
            </a:r>
            <a:r>
              <a:rPr lang="en-GB" sz="5400" b="1" dirty="0" err="1"/>
              <a:t>Mahery</a:t>
            </a:r>
            <a:r>
              <a:rPr lang="en-GB" sz="5400" b="1" dirty="0"/>
              <a:t> ô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Ampionao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Hijoro</a:t>
            </a:r>
            <a:r>
              <a:rPr lang="en-GB" sz="5400" b="1" dirty="0"/>
              <a:t>, </a:t>
            </a:r>
            <a:r>
              <a:rPr lang="en-GB" sz="5400" b="1" dirty="0" err="1"/>
              <a:t>hampiseho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aminay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tia</a:t>
            </a:r>
            <a:r>
              <a:rPr lang="en-GB" sz="5400" b="1" dirty="0"/>
              <a:t> ô 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5272997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554</vt:lpstr>
      <vt:lpstr>1) Ry Tompo mahavonjy ô !     Henoy ny vavakay,    Ka mamelà ny helokay ;     Fa tena tsy mba fantatray    Izay tokony hatao.</vt:lpstr>
      <vt:lpstr>2) Ry Tompo be fiantra ô !     Malemy izahay,    Kanefa raha ampianao     Dia hanan-kery toa Anao    Izahay mpanomponao.</vt:lpstr>
      <vt:lpstr>3) Ry Tompo izay Mpandresy ô !     Omeo ny herinao,    Fa tianay handresena koa     Ny ota mety hahavoa    Ny olon-tianao.</vt:lpstr>
      <vt:lpstr>4) Ry Tompo Ilay Mahery ô !     Ampionao izahay,    Hijoro, hampiseho izao     Fa aminay tokoa Hianao    Ry Tompo tia ô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554</dc:title>
  <dc:creator>ami</dc:creator>
  <cp:lastModifiedBy>ami</cp:lastModifiedBy>
  <cp:revision>1</cp:revision>
  <dcterms:created xsi:type="dcterms:W3CDTF">2014-10-31T19:19:43Z</dcterms:created>
  <dcterms:modified xsi:type="dcterms:W3CDTF">2014-10-31T19:22:13Z</dcterms:modified>
</cp:coreProperties>
</file>