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-108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78563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1601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067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38754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5210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040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77019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16021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94318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83063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3718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6DEB40-7DC6-4B3D-8312-6C9A2261CC84}" type="datetimeFigureOut">
              <a:rPr lang="fr-FR" smtClean="0"/>
              <a:t>31/10/2014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353C07-F1E9-409A-A8EF-285E3E58040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31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203598"/>
            <a:ext cx="7772400" cy="1102519"/>
          </a:xfrm>
        </p:spPr>
        <p:txBody>
          <a:bodyPr>
            <a:noAutofit/>
          </a:bodyPr>
          <a:lstStyle/>
          <a:p>
            <a:r>
              <a:rPr lang="fr-FR" sz="16600" b="1" dirty="0" smtClean="0"/>
              <a:t>555</a:t>
            </a:r>
            <a:endParaRPr lang="fr-FR" sz="166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411562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Rahoviana</a:t>
            </a:r>
            <a:r>
              <a:rPr lang="en-GB" sz="6600" b="1" dirty="0"/>
              <a:t> no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lany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an-</a:t>
            </a:r>
            <a:r>
              <a:rPr lang="en-GB" sz="6600" b="1" dirty="0" err="1"/>
              <a:t>tany</a:t>
            </a:r>
            <a:r>
              <a:rPr lang="en-GB" sz="6600" b="1" dirty="0"/>
              <a:t> ?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Vatolampiko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Ampy</a:t>
            </a:r>
            <a:r>
              <a:rPr lang="en-GB" sz="6600" b="1" dirty="0"/>
              <a:t> </a:t>
            </a:r>
            <a:r>
              <a:rPr lang="en-GB" sz="6600" b="1" dirty="0" err="1"/>
              <a:t>hiankinako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2887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Mahereza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manana</a:t>
            </a:r>
            <a:r>
              <a:rPr lang="en-GB" sz="6600" b="1" dirty="0"/>
              <a:t> </a:t>
            </a:r>
            <a:r>
              <a:rPr lang="en-GB" sz="6600" b="1" dirty="0" err="1"/>
              <a:t>ahiahy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itokiako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Hampionona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575858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3)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mahory</a:t>
            </a:r>
            <a:r>
              <a:rPr lang="en-GB" sz="6000" b="1" dirty="0"/>
              <a:t> </a:t>
            </a:r>
            <a:r>
              <a:rPr lang="en-GB" sz="6000" b="1" dirty="0" err="1"/>
              <a:t>dia</a:t>
            </a:r>
            <a:r>
              <a:rPr lang="en-GB" sz="6000" b="1" dirty="0"/>
              <a:t> mandala,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600" b="1" dirty="0"/>
              <a:t>    </a:t>
            </a:r>
            <a:r>
              <a:rPr lang="en-GB" sz="6600" b="1" dirty="0" err="1"/>
              <a:t>Ringana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atý</a:t>
            </a:r>
            <a:r>
              <a:rPr lang="en-GB" sz="6600" b="1" dirty="0"/>
              <a:t> </a:t>
            </a:r>
            <a:r>
              <a:rPr lang="en-GB" sz="6600" b="1" dirty="0" err="1"/>
              <a:t>hilaozako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 err="1" smtClean="0"/>
              <a:t>Mba</a:t>
            </a:r>
            <a:r>
              <a:rPr lang="en-GB" sz="6600" b="1" dirty="0" smtClean="0"/>
              <a:t> </a:t>
            </a:r>
            <a:r>
              <a:rPr lang="en-GB" sz="6600" b="1" dirty="0" err="1"/>
              <a:t>handray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lovako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3581448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4) </a:t>
            </a:r>
            <a:r>
              <a:rPr lang="en-GB" sz="6000" b="1" dirty="0"/>
              <a:t>Mino </a:t>
            </a:r>
            <a:r>
              <a:rPr lang="en-GB" sz="6000" b="1" dirty="0" err="1"/>
              <a:t>aho</a:t>
            </a:r>
            <a:r>
              <a:rPr lang="en-GB" sz="6000" b="1" dirty="0"/>
              <a:t>, </a:t>
            </a:r>
            <a:r>
              <a:rPr lang="en-GB" sz="6000" b="1" dirty="0" err="1"/>
              <a:t>ry</a:t>
            </a:r>
            <a:r>
              <a:rPr lang="en-GB" sz="6000" b="1" dirty="0"/>
              <a:t> </a:t>
            </a:r>
            <a:r>
              <a:rPr lang="en-GB" sz="6000" b="1" dirty="0" err="1"/>
              <a:t>Mpamonjy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Fa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tena</a:t>
            </a:r>
            <a:r>
              <a:rPr lang="en-GB" sz="6000" b="1" dirty="0"/>
              <a:t> </a:t>
            </a:r>
            <a:r>
              <a:rPr lang="en-GB" sz="6000" b="1" dirty="0" err="1"/>
              <a:t>voavonjy</a:t>
            </a:r>
            <a:r>
              <a:rPr lang="en-GB" sz="6000" b="1" dirty="0"/>
              <a:t> :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Afakao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heloko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isaorako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228587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0" y="1829271"/>
            <a:ext cx="9144000" cy="1102519"/>
          </a:xfrm>
        </p:spPr>
        <p:txBody>
          <a:bodyPr>
            <a:noAutofit/>
          </a:bodyPr>
          <a:lstStyle/>
          <a:p>
            <a:r>
              <a:rPr lang="en-GB" sz="6000" b="1" dirty="0" smtClean="0">
                <a:solidFill>
                  <a:srgbClr val="FF0000"/>
                </a:solidFill>
              </a:rPr>
              <a:t>5) </a:t>
            </a:r>
            <a:r>
              <a:rPr lang="en-GB" sz="6000" b="1" dirty="0" err="1"/>
              <a:t>Dia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lany</a:t>
            </a:r>
            <a:r>
              <a:rPr lang="en-GB" sz="6000" b="1" dirty="0"/>
              <a:t> </a:t>
            </a:r>
            <a:r>
              <a:rPr lang="en-GB" sz="6000" b="1" dirty="0" err="1"/>
              <a:t>ny</a:t>
            </a:r>
            <a:r>
              <a:rPr lang="en-GB" sz="6000" b="1" dirty="0"/>
              <a:t> </a:t>
            </a:r>
            <a:r>
              <a:rPr lang="en-GB" sz="6000" b="1" dirty="0" err="1"/>
              <a:t>mahory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</a:t>
            </a:r>
            <a:r>
              <a:rPr lang="en-GB" sz="6000" b="1" dirty="0" err="1"/>
              <a:t>samy</a:t>
            </a:r>
            <a:r>
              <a:rPr lang="en-GB" sz="6000" b="1" dirty="0"/>
              <a:t> </a:t>
            </a:r>
            <a:r>
              <a:rPr lang="en-GB" sz="6000" b="1" dirty="0" err="1"/>
              <a:t>tafavory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Eo</a:t>
            </a:r>
            <a:r>
              <a:rPr lang="en-GB" sz="6000" b="1" dirty="0"/>
              <a:t> </a:t>
            </a:r>
            <a:r>
              <a:rPr lang="en-GB" sz="6000" b="1" dirty="0" err="1"/>
              <a:t>anatrehanao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Izahay</a:t>
            </a:r>
            <a:r>
              <a:rPr lang="en-GB" sz="6000" b="1" dirty="0"/>
              <a:t> </a:t>
            </a:r>
            <a:r>
              <a:rPr lang="en-GB" sz="6000" b="1" dirty="0" err="1"/>
              <a:t>mpanomponao</a:t>
            </a:r>
            <a:r>
              <a:rPr lang="en-GB" sz="6000" b="1" dirty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34445311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</Words>
  <Application>Microsoft Office PowerPoint</Application>
  <PresentationFormat>Affichage à l'écran (16:9)</PresentationFormat>
  <Paragraphs>6</Paragraphs>
  <Slides>6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7" baseType="lpstr">
      <vt:lpstr>Thème Office</vt:lpstr>
      <vt:lpstr>555</vt:lpstr>
      <vt:lpstr>1) Rahoviana no ho lany     Ny manjo atý an-tany ?    Jeso Vatolampiko     Ampy hiankinako.</vt:lpstr>
      <vt:lpstr>2) Mahereza, ry fanahy     Aza manana ahiahy,    Jeso itokiako,     Hampionona ny fo.</vt:lpstr>
      <vt:lpstr>3) Ny mahory dia mandala,     Ringana ny fahavalo,    Ny atý hilaozako, Mba handray ny lovako.</vt:lpstr>
      <vt:lpstr>4) Mino aho, ry Mpamonjy,     Fa ho tena voavonjy :    Afakao ny heloko,     Hianao isaorako.</vt:lpstr>
      <vt:lpstr>5) Dia ho lany ny mahory,     Ka ho samy tafavory    Eo anatrehanao,     Izahay mpanomponao.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555</dc:title>
  <dc:creator>ami</dc:creator>
  <cp:lastModifiedBy>ami</cp:lastModifiedBy>
  <cp:revision>1</cp:revision>
  <dcterms:created xsi:type="dcterms:W3CDTF">2014-10-31T19:22:14Z</dcterms:created>
  <dcterms:modified xsi:type="dcterms:W3CDTF">2014-10-31T19:24:37Z</dcterms:modified>
</cp:coreProperties>
</file>