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41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8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1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7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69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1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4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9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00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1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F2B48-58D5-417F-BC16-BA65602E024D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6AE2-575B-4B62-B1D0-C07038F511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56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556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344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any,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tretrik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avokoa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Afaka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mihoby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hazon’aina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9142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Miferinaina</a:t>
            </a:r>
            <a:r>
              <a:rPr lang="en-GB" sz="6600" b="1" dirty="0"/>
              <a:t> </a:t>
            </a:r>
            <a:r>
              <a:rPr lang="en-GB" sz="6600" b="1" dirty="0" err="1"/>
              <a:t>eto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Tomany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misento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Indrisy</a:t>
            </a:r>
            <a:r>
              <a:rPr lang="en-GB" sz="6600" b="1" dirty="0"/>
              <a:t> !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Vonjeo</a:t>
            </a:r>
            <a:r>
              <a:rPr lang="en-GB" sz="6600" b="1" dirty="0"/>
              <a:t>,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4085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Paradisa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andrandrao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0512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any,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tretrik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avokoa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Afaka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mihoby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hazon’aina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98112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Paradis</a:t>
            </a:r>
            <a:r>
              <a:rPr lang="en-GB" sz="6600" b="1" i="1" dirty="0" err="1"/>
              <a:t>a</a:t>
            </a:r>
            <a:r>
              <a:rPr lang="en-GB" sz="6600" b="1" dirty="0"/>
              <a:t>  an-</a:t>
            </a:r>
            <a:r>
              <a:rPr lang="en-GB" sz="6600" b="1" dirty="0" err="1"/>
              <a:t>tany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re </a:t>
            </a:r>
            <a:r>
              <a:rPr lang="en-GB" sz="6600" b="1" dirty="0" err="1"/>
              <a:t>izany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hazon’aina</a:t>
            </a:r>
            <a:r>
              <a:rPr lang="en-GB" sz="6600" b="1" dirty="0"/>
              <a:t> very,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tsilo</a:t>
            </a:r>
            <a:r>
              <a:rPr lang="en-GB" sz="6600" b="1" dirty="0"/>
              <a:t> be no </a:t>
            </a:r>
            <a:r>
              <a:rPr lang="en-GB" sz="6600" b="1" dirty="0" err="1"/>
              <a:t>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946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Paradisa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andrandrao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7239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any,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tretrik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avokoa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Afaka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mihoby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hazon’aina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7365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Mandrahona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Mirehitra</a:t>
            </a:r>
            <a:r>
              <a:rPr lang="en-GB" sz="6600" b="1" dirty="0"/>
              <a:t> </a:t>
            </a:r>
            <a:r>
              <a:rPr lang="en-GB" sz="6600" b="1" dirty="0" err="1"/>
              <a:t>sahady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Mamely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3246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Paradisa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andrandrao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2585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any,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tretrik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avokoa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Afaka</a:t>
            </a:r>
            <a:r>
              <a:rPr lang="en-GB" sz="6600" b="1" dirty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mihoby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hazon’aina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398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eso</a:t>
            </a:r>
            <a:r>
              <a:rPr lang="en-GB" sz="6600" b="1" dirty="0"/>
              <a:t>, </a:t>
            </a:r>
            <a:r>
              <a:rPr lang="en-GB" sz="6600" b="1" dirty="0" err="1"/>
              <a:t>latsa</a:t>
            </a:r>
            <a:r>
              <a:rPr lang="en-GB" sz="6600" b="1" dirty="0"/>
              <a:t>, </a:t>
            </a:r>
            <a:r>
              <a:rPr lang="en-GB" sz="6600" b="1" dirty="0" err="1"/>
              <a:t>ratra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Matetika</a:t>
            </a:r>
            <a:r>
              <a:rPr lang="en-GB" sz="6600" b="1" dirty="0"/>
              <a:t> </a:t>
            </a:r>
            <a:r>
              <a:rPr lang="en-GB" sz="6600" b="1" dirty="0" err="1"/>
              <a:t>mihatra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Tsaroako</a:t>
            </a:r>
            <a:r>
              <a:rPr lang="en-GB" sz="6600" b="1" dirty="0"/>
              <a:t> </a:t>
            </a:r>
            <a:r>
              <a:rPr lang="en-GB" sz="6600" b="1" dirty="0" err="1"/>
              <a:t>avaly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asa</a:t>
            </a:r>
            <a:r>
              <a:rPr lang="en-GB" sz="6600" b="1" dirty="0"/>
              <a:t> </a:t>
            </a:r>
            <a:r>
              <a:rPr lang="en-GB" sz="6600" b="1" dirty="0" err="1"/>
              <a:t>vitako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3507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Paradisa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andrandrao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27664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556</vt:lpstr>
      <vt:lpstr>1) Ny Paradisa  an-tany     Tsy misy re izany !    Ny hazon’aina very,     Fa tsilo be no ao !</vt:lpstr>
      <vt:lpstr>Ry foko, aza kivy,        Fa ao ny tany soa,       Ny Paradisa hisy,        Ry foko, andrandrao !</vt:lpstr>
      <vt:lpstr>Tsy misy ory any,        Fa tretrika  avokoa,       Afaka ady ka mihoby,        Misy hazon’aina ao !</vt:lpstr>
      <vt:lpstr>2) Mandrahona ny ady,     Mirehitra sahady,    Fa be ny fahavalo     Mamely ahy izao,</vt:lpstr>
      <vt:lpstr>Ry foko, aza kivy,        Fa ao ny tany soa,       Ny Paradisa hisy,        Ry foko, andrandrao !</vt:lpstr>
      <vt:lpstr>Tsy misy ory any,        Fa tretrika  avokoa,       Afaka ady ka mihoby,        Misy hazon’aina ao !</vt:lpstr>
      <vt:lpstr>3) Ny eso, latsa, ratra,     Matetika mihatra    Tsaroako avaly     Ny asa vitako.</vt:lpstr>
      <vt:lpstr>Ry foko, aza kivy,        Fa ao ny tany soa,       Ny Paradisa hisy,        Ry foko, andrandrao !</vt:lpstr>
      <vt:lpstr>Tsy misy ory any,        Fa tretrika  avokoa,       Afaka ady ka mihoby,        Misy hazon’aina ao !</vt:lpstr>
      <vt:lpstr>4) Miferinaina eto,     Tomany sy misento ;    Indrisy ! ory aho,     Vonjeo, Tompo ô !</vt:lpstr>
      <vt:lpstr>Ry foko, aza kivy,        Fa ao ny tany soa,       Ny Paradisa hisy,        Ry foko, andrandrao !</vt:lpstr>
      <vt:lpstr>Tsy misy ory any,        Fa tretrika  avokoa,       Afaka ady ka mihoby,        Misy hazon’aina 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556</dc:title>
  <dc:creator>ami</dc:creator>
  <cp:lastModifiedBy>ami</cp:lastModifiedBy>
  <cp:revision>1</cp:revision>
  <dcterms:created xsi:type="dcterms:W3CDTF">2014-10-31T19:24:44Z</dcterms:created>
  <dcterms:modified xsi:type="dcterms:W3CDTF">2014-10-31T19:27:44Z</dcterms:modified>
</cp:coreProperties>
</file>