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8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9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2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47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4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39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F59-26C6-4A90-9CDF-CE9B1602D2E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D70E-BD39-4945-972A-9A4EDF468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557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0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 </a:t>
            </a:r>
            <a:r>
              <a:rPr lang="en-GB" sz="5400" b="1" dirty="0" err="1"/>
              <a:t>manahy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Azom</a:t>
            </a:r>
            <a:r>
              <a:rPr lang="en-GB" sz="5400" b="1" dirty="0"/>
              <a:t>-</a:t>
            </a:r>
            <a:r>
              <a:rPr lang="en-GB" sz="5400" b="1" dirty="0" err="1"/>
              <a:t>pahoriam</a:t>
            </a:r>
            <a:r>
              <a:rPr lang="en-GB" sz="5400" b="1" dirty="0"/>
              <a:t>-be,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 </a:t>
            </a:r>
            <a:r>
              <a:rPr lang="en-GB" sz="5400" b="1" dirty="0" err="1"/>
              <a:t>mitaraina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Ranomaso</a:t>
            </a:r>
            <a:r>
              <a:rPr lang="en-GB" sz="5400" b="1" dirty="0"/>
              <a:t> </a:t>
            </a:r>
            <a:r>
              <a:rPr lang="en-GB" sz="5400" b="1" dirty="0" err="1"/>
              <a:t>mitete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ketraka</a:t>
            </a:r>
            <a:r>
              <a:rPr lang="en-GB" sz="5400" b="1" dirty="0"/>
              <a:t> </a:t>
            </a:r>
            <a:r>
              <a:rPr lang="en-GB" sz="5400" b="1" dirty="0" err="1"/>
              <a:t>etý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tazony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565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miharo</a:t>
            </a:r>
            <a:r>
              <a:rPr lang="en-GB" sz="5400" b="1" dirty="0"/>
              <a:t> </a:t>
            </a:r>
            <a:r>
              <a:rPr lang="en-GB" sz="5400" b="1" dirty="0" err="1"/>
              <a:t>feo</a:t>
            </a:r>
            <a:r>
              <a:rPr lang="en-GB" sz="5400" b="1" dirty="0"/>
              <a:t> </a:t>
            </a:r>
            <a:r>
              <a:rPr lang="en-GB" sz="5400" b="1" dirty="0" err="1"/>
              <a:t>maro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Fatratra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hira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mifaly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nijaly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teo</a:t>
            </a:r>
            <a:r>
              <a:rPr lang="en-GB" sz="5400" b="1" dirty="0"/>
              <a:t>, </a:t>
            </a:r>
            <a:r>
              <a:rPr lang="en-GB" sz="5400" b="1" dirty="0" err="1"/>
              <a:t>ravo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Zokinao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hovantaninao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3412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Hazon’aina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Voninkazo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halazo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fifalianao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nandre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Mainka</a:t>
            </a:r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2638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,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tra-bonjy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Anie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tahiry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faingàna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malalanao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43378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557</vt:lpstr>
      <vt:lpstr>1) Raha  manahy ny fanahy     Azom-pahoriam-be,    Ka ny aina mitaraina,     Ranomaso mitete,    Aza ketraka etý.     Fa tazony ny arý.</vt:lpstr>
      <vt:lpstr>2) Ao miharo feo maro,     Fatratra ny hira ao ;    Ao mifaly ny nijaly,     Ory teo, ravo izao ;    Ao Jesosy Zokinao     Faly hovantaninao.</vt:lpstr>
      <vt:lpstr>3) Hazon’aina tsy mba maina     No maniry tsara ao,    Voninkazo tsy halazo     No ho fifalianao ;    Faly ny nandre izao,     Mainka fa ny tonga ao.</vt:lpstr>
      <vt:lpstr>4) Ry Mpamonjy, ho tra-bonjy     Anie ny olonao !    Fa maniry ny tahiry     Ao an-danitra  aminao ;    Mba faingàna Hianao     Haka ny malalanao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</dc:title>
  <dc:creator>ami</dc:creator>
  <cp:lastModifiedBy>ami</cp:lastModifiedBy>
  <cp:revision>1</cp:revision>
  <dcterms:created xsi:type="dcterms:W3CDTF">2014-10-31T19:27:45Z</dcterms:created>
  <dcterms:modified xsi:type="dcterms:W3CDTF">2014-10-31T19:38:24Z</dcterms:modified>
</cp:coreProperties>
</file>